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8" r:id="rId3"/>
    <p:sldId id="257" r:id="rId4"/>
    <p:sldId id="265" r:id="rId5"/>
    <p:sldId id="264" r:id="rId6"/>
    <p:sldId id="259" r:id="rId7"/>
    <p:sldId id="260" r:id="rId8"/>
    <p:sldId id="261" r:id="rId9"/>
    <p:sldId id="263" r:id="rId10"/>
    <p:sldId id="262" r:id="rId11"/>
  </p:sldIdLst>
  <p:sldSz cx="9144000" cy="5143500" type="screen16x9"/>
  <p:notesSz cx="6858000" cy="9144000"/>
  <p:embeddedFontLs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Playfair Display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9"/>
    <p:restoredTop sz="94774"/>
  </p:normalViewPr>
  <p:slideViewPr>
    <p:cSldViewPr snapToGrid="0">
      <p:cViewPr varScale="1">
        <p:scale>
          <a:sx n="124" d="100"/>
          <a:sy n="124" d="100"/>
        </p:scale>
        <p:origin x="10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9d9043f2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9d9043f2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9d9043f2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f9d9043f2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f9d9043f2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f9d9043f2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9d9043f20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f9d9043f20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f9d9043f2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f9d9043f20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f9d9043f20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f9d9043f20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/>
              <a:t>Amgen Biotech Experience (ABE) Program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tr" dirty="0"/>
              <a:t>n Turkey</a:t>
            </a:r>
            <a:endParaRPr dirty="0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175" y="1756400"/>
            <a:ext cx="2769825" cy="1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2282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496" y="277850"/>
            <a:ext cx="6263980" cy="4377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74826-61FB-8557-BEAB-D02D4E716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AU" dirty="0" err="1"/>
              <a:t>Işık</a:t>
            </a:r>
            <a:r>
              <a:rPr lang="en-AU" dirty="0"/>
              <a:t> </a:t>
            </a:r>
            <a:r>
              <a:rPr lang="en-AU" dirty="0" err="1"/>
              <a:t>Ertekin</a:t>
            </a:r>
            <a:endParaRPr lang="en-AU" dirty="0"/>
          </a:p>
          <a:p>
            <a:pPr marL="114300" indent="0">
              <a:buNone/>
            </a:pPr>
            <a:r>
              <a:rPr lang="en-AU" dirty="0"/>
              <a:t>Education and Program Development Specialist</a:t>
            </a:r>
          </a:p>
          <a:p>
            <a:pPr marL="114300" indent="0">
              <a:buNone/>
            </a:pPr>
            <a:r>
              <a:rPr lang="en-AU" dirty="0"/>
              <a:t>The </a:t>
            </a:r>
            <a:r>
              <a:rPr lang="en-AU" dirty="0" err="1"/>
              <a:t>Koc</a:t>
            </a:r>
            <a:r>
              <a:rPr lang="en-AU" dirty="0"/>
              <a:t> School</a:t>
            </a:r>
          </a:p>
        </p:txBody>
      </p:sp>
      <p:pic>
        <p:nvPicPr>
          <p:cNvPr id="5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194CEEC9-974B-56F0-61FB-105AD2CC0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539" y="886822"/>
            <a:ext cx="2779912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6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52" y="1201292"/>
            <a:ext cx="4496176" cy="33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228" y="1201292"/>
            <a:ext cx="4136873" cy="326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AFD05-6897-29D1-A988-5C25616C2A1D}"/>
              </a:ext>
            </a:extLst>
          </p:cNvPr>
          <p:cNvSpPr txBox="1"/>
          <p:nvPr/>
        </p:nvSpPr>
        <p:spPr>
          <a:xfrm>
            <a:off x="2341547" y="602784"/>
            <a:ext cx="4016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sz="1600" b="1" dirty="0">
                <a:solidFill>
                  <a:srgbClr val="F55E61"/>
                </a:solidFill>
                <a:latin typeface="Playfair Display"/>
              </a:rPr>
              <a:t>ABE Teacher Community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25733"/>
            <a:ext cx="6614160" cy="37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76CD9-26C2-6884-D815-C5D26691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22207"/>
            <a:ext cx="8520600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TR" dirty="0"/>
          </a:p>
          <a:p>
            <a:pPr marL="114300" indent="0">
              <a:buNone/>
            </a:pPr>
            <a:endParaRPr lang="en-TR" dirty="0"/>
          </a:p>
          <a:p>
            <a:pPr marL="114300" indent="0">
              <a:buNone/>
            </a:pPr>
            <a:endParaRPr lang="en-TR" dirty="0"/>
          </a:p>
          <a:p>
            <a:pPr marL="114300" indent="0">
              <a:buNone/>
            </a:pPr>
            <a:endParaRPr lang="en-TR" dirty="0"/>
          </a:p>
          <a:p>
            <a:pPr marL="114300" indent="0">
              <a:buNone/>
            </a:pPr>
            <a:endParaRPr lang="en-TR" dirty="0"/>
          </a:p>
          <a:p>
            <a:pPr marL="114300" indent="0">
              <a:buNone/>
            </a:pPr>
            <a:endParaRPr lang="en-TR" dirty="0"/>
          </a:p>
          <a:p>
            <a:pPr marL="114300" indent="0">
              <a:buNone/>
            </a:pPr>
            <a:endParaRPr lang="en-TR" dirty="0"/>
          </a:p>
          <a:p>
            <a:pPr marL="114300" indent="0">
              <a:buNone/>
            </a:pPr>
            <a:endParaRPr lang="en-TR" dirty="0"/>
          </a:p>
          <a:p>
            <a:pPr marL="114300" indent="0" algn="ctr">
              <a:buNone/>
            </a:pPr>
            <a:endParaRPr lang="en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D1F036-AB22-93D0-0DEC-2A21FFD75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43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sz="1600" b="1" dirty="0"/>
              <a:t>Teacher Collobration through Impelementation about Cell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B74B12A-9947-47B3-698E-4028BC8F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81" y="1236895"/>
            <a:ext cx="3004034" cy="2433306"/>
          </a:xfrm>
          <a:prstGeom prst="rect">
            <a:avLst/>
          </a:prstGeom>
        </p:spPr>
      </p:pic>
      <p:pic>
        <p:nvPicPr>
          <p:cNvPr id="8" name="Picture 7" descr="A close-up of a coin&#10;&#10;Description automatically generated with low confidence">
            <a:extLst>
              <a:ext uri="{FF2B5EF4-FFF2-40B4-BE49-F238E27FC236}">
                <a16:creationId xmlns:a16="http://schemas.microsoft.com/office/drawing/2014/main" id="{FBC4AD78-5C51-61A8-C5BF-4D82B1F03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387" y="1145330"/>
            <a:ext cx="1717669" cy="2459731"/>
          </a:xfrm>
          <a:prstGeom prst="rect">
            <a:avLst/>
          </a:prstGeom>
        </p:spPr>
      </p:pic>
      <p:pic>
        <p:nvPicPr>
          <p:cNvPr id="10" name="Picture 9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30CAA3BB-E543-3ACC-9968-90517504D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396" y="1478814"/>
            <a:ext cx="2239563" cy="17927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2C0CBF-657A-219F-F250-B439E5DD2F6D}"/>
              </a:ext>
            </a:extLst>
          </p:cNvPr>
          <p:cNvSpPr txBox="1"/>
          <p:nvPr/>
        </p:nvSpPr>
        <p:spPr>
          <a:xfrm>
            <a:off x="467139" y="3939611"/>
            <a:ext cx="357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dirty="0"/>
              <a:t>Lesson Plan Preparation:Concept Map</a:t>
            </a:r>
          </a:p>
        </p:txBody>
      </p:sp>
    </p:spTree>
    <p:extLst>
      <p:ext uri="{BB962C8B-B14F-4D97-AF65-F5344CB8AC3E}">
        <p14:creationId xmlns:p14="http://schemas.microsoft.com/office/powerpoint/2010/main" val="73575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48" y="1252263"/>
            <a:ext cx="4410625" cy="324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250" y="1294303"/>
            <a:ext cx="4267202" cy="31636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4CD55-7135-AC27-4E5F-978B954E8DDB}"/>
              </a:ext>
            </a:extLst>
          </p:cNvPr>
          <p:cNvSpPr txBox="1"/>
          <p:nvPr/>
        </p:nvSpPr>
        <p:spPr>
          <a:xfrm>
            <a:off x="1736464" y="613506"/>
            <a:ext cx="5157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TR" sz="1600" b="1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Playfair Display"/>
                <a:sym typeface="Playfair Display"/>
              </a:rPr>
              <a:t>Teacher Collobration through </a:t>
            </a:r>
            <a:r>
              <a:rPr lang="en-TR" sz="1600" b="1" dirty="0">
                <a:solidFill>
                  <a:srgbClr val="F55E61"/>
                </a:solidFill>
                <a:latin typeface="Playfair Display"/>
                <a:sym typeface="Playfair Display"/>
              </a:rPr>
              <a:t>Biotechnology Program at the University</a:t>
            </a:r>
            <a:endParaRPr lang="en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25" y="672150"/>
            <a:ext cx="4879000" cy="361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150" y="152400"/>
            <a:ext cx="245808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400" y="152400"/>
            <a:ext cx="36152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6526" y="80725"/>
            <a:ext cx="240532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52058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262" y="1080431"/>
            <a:ext cx="7555549" cy="37475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CC18B2-BC46-D016-624C-91EA4819383C}"/>
              </a:ext>
            </a:extLst>
          </p:cNvPr>
          <p:cNvSpPr txBox="1"/>
          <p:nvPr/>
        </p:nvSpPr>
        <p:spPr>
          <a:xfrm>
            <a:off x="1529697" y="495656"/>
            <a:ext cx="576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TR" sz="1600" b="1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Playfair Display"/>
                <a:sym typeface="Playfair Display"/>
              </a:rPr>
              <a:t>Teacher Collobration through </a:t>
            </a:r>
            <a:r>
              <a:rPr lang="en-TR" sz="1600" b="1" dirty="0">
                <a:solidFill>
                  <a:srgbClr val="F55E61"/>
                </a:solidFill>
                <a:latin typeface="Playfair Display"/>
                <a:sym typeface="Playfair Display"/>
              </a:rPr>
              <a:t>ABE Implementation at My Current School</a:t>
            </a:r>
            <a:endParaRPr lang="en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DCD056099374F9240A2183AC53A7C" ma:contentTypeVersion="16" ma:contentTypeDescription="Create a new document." ma:contentTypeScope="" ma:versionID="0c7e0964aba13af92bafafabecdcf5c0">
  <xsd:schema xmlns:xsd="http://www.w3.org/2001/XMLSchema" xmlns:xs="http://www.w3.org/2001/XMLSchema" xmlns:p="http://schemas.microsoft.com/office/2006/metadata/properties" xmlns:ns2="5c0869f0-ee65-4f93-82db-0a1530e6f148" xmlns:ns3="5ed9c2b0-f032-4cf7-8ad6-b5e443140024" targetNamespace="http://schemas.microsoft.com/office/2006/metadata/properties" ma:root="true" ma:fieldsID="ab66a4ee6a2410f0aaf88010bdb23453" ns2:_="" ns3:_="">
    <xsd:import namespace="5c0869f0-ee65-4f93-82db-0a1530e6f148"/>
    <xsd:import namespace="5ed9c2b0-f032-4cf7-8ad6-b5e4431400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869f0-ee65-4f93-82db-0a1530e6f1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1469612-62a0-4c26-bdab-2d2e22556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9c2b0-f032-4cf7-8ad6-b5e44314002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c884ff-1e60-4549-b758-53b43ef169d7}" ma:internalName="TaxCatchAll" ma:showField="CatchAllData" ma:web="5ed9c2b0-f032-4cf7-8ad6-b5e4431400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63F1B0-2F9B-4FC1-BF1B-B97FA229EA20}"/>
</file>

<file path=customXml/itemProps2.xml><?xml version="1.0" encoding="utf-8"?>
<ds:datastoreItem xmlns:ds="http://schemas.openxmlformats.org/officeDocument/2006/customXml" ds:itemID="{B50A94DA-43E6-44D3-850F-10F7288195E2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52</Words>
  <Application>Microsoft Macintosh PowerPoint</Application>
  <PresentationFormat>On-screen Show (16:9)</PresentationFormat>
  <Paragraphs>17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Lato</vt:lpstr>
      <vt:lpstr>Playfair Display</vt:lpstr>
      <vt:lpstr>Coral</vt:lpstr>
      <vt:lpstr>PowerPoint Presentation</vt:lpstr>
      <vt:lpstr>PowerPoint Presentation</vt:lpstr>
      <vt:lpstr>PowerPoint Presentation</vt:lpstr>
      <vt:lpstr>PowerPoint Presentation</vt:lpstr>
      <vt:lpstr>Teacher Collobration through Impelementation about Cell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Kamil İnal</cp:lastModifiedBy>
  <cp:revision>6</cp:revision>
  <dcterms:modified xsi:type="dcterms:W3CDTF">2023-03-28T12:55:14Z</dcterms:modified>
</cp:coreProperties>
</file>