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A208B-8275-90CD-B249-5DEFEAD94F13}" v="410" dt="2023-05-24T19:46:28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48"/>
  </p:normalViewPr>
  <p:slideViewPr>
    <p:cSldViewPr snapToGrid="0">
      <p:cViewPr varScale="1">
        <p:scale>
          <a:sx n="106" d="100"/>
          <a:sy n="106" d="100"/>
        </p:scale>
        <p:origin x="2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08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0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6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6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8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8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6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9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9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9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7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57" r:id="rId6"/>
    <p:sldLayoutId id="2147483753" r:id="rId7"/>
    <p:sldLayoutId id="2147483754" r:id="rId8"/>
    <p:sldLayoutId id="2147483755" r:id="rId9"/>
    <p:sldLayoutId id="2147483756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45859E-81A4-E9B3-19DF-DC6E22B2A0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8" r="-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FCDA4-AB5F-27CC-3701-666D192CA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400"/>
              <a:t>Career Connections</a:t>
            </a:r>
            <a:br>
              <a:rPr lang="en-US" sz="4400"/>
            </a:br>
            <a:r>
              <a:rPr lang="en-US" sz="4400"/>
              <a:t>via High School Laboratories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9ECBA0-DFCB-4270-DD97-7D73DFABC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000"/>
              <a:t>Laurie Jackson-</a:t>
            </a:r>
            <a:r>
              <a:rPr lang="en-US" sz="2000" err="1"/>
              <a:t>Grusby</a:t>
            </a:r>
            <a:r>
              <a:rPr lang="en-US" sz="2000"/>
              <a:t>, PhD</a:t>
            </a:r>
          </a:p>
          <a:p>
            <a:r>
              <a:rPr lang="en-US" sz="2000"/>
              <a:t>Brockton High School</a:t>
            </a:r>
          </a:p>
          <a:p>
            <a:r>
              <a:rPr lang="en-US" sz="2000"/>
              <a:t>Brockton, MA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302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1" name="Freeform: Shape 70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FCDA4-AB5F-27CC-3701-666D192CA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893" y="1238250"/>
            <a:ext cx="7003107" cy="4381500"/>
          </a:xfrm>
        </p:spPr>
        <p:txBody>
          <a:bodyPr anchor="ctr">
            <a:normAutofit/>
          </a:bodyPr>
          <a:lstStyle/>
          <a:p>
            <a:r>
              <a:rPr lang="en-US" sz="7200"/>
              <a:t>3 Strategies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9BB8D5F-ADF5-C28C-F0DD-4B22F1EF2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91575" y="1238250"/>
            <a:ext cx="3000375" cy="4381500"/>
          </a:xfrm>
        </p:spPr>
        <p:txBody>
          <a:bodyPr anchor="ctr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Curriculum Connections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Capstone Course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After School Enrichment Course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69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1" name="Freeform: Shape 70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FCDA4-AB5F-27CC-3701-666D192CA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893" y="1238250"/>
            <a:ext cx="7003107" cy="4381500"/>
          </a:xfrm>
        </p:spPr>
        <p:txBody>
          <a:bodyPr anchor="ctr">
            <a:normAutofit/>
          </a:bodyPr>
          <a:lstStyle/>
          <a:p>
            <a:r>
              <a:rPr lang="en-US" sz="7200"/>
              <a:t>Curriculum</a:t>
            </a:r>
            <a:br>
              <a:rPr lang="en-US" sz="7200"/>
            </a:br>
            <a:r>
              <a:rPr lang="en-US" sz="7200"/>
              <a:t>Connections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9BB8D5F-ADF5-C28C-F0DD-4B22F1EF2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4868" y="1238250"/>
            <a:ext cx="3580303" cy="4381500"/>
          </a:xfrm>
        </p:spPr>
        <p:txBody>
          <a:bodyPr anchor="ctr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ABE  (naturally!)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Project-based learning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Field trips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Scientist visitors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64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1" name="Freeform: Shape 70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FCDA4-AB5F-27CC-3701-666D192CA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893" y="1238250"/>
            <a:ext cx="7003107" cy="4381500"/>
          </a:xfrm>
        </p:spPr>
        <p:txBody>
          <a:bodyPr anchor="ctr">
            <a:normAutofit/>
          </a:bodyPr>
          <a:lstStyle/>
          <a:p>
            <a:r>
              <a:rPr lang="en-US" sz="7200"/>
              <a:t>Capstone </a:t>
            </a:r>
            <a:br>
              <a:rPr lang="en-US" sz="7200"/>
            </a:br>
            <a:r>
              <a:rPr lang="en-US" sz="7200"/>
              <a:t>Course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9BB8D5F-ADF5-C28C-F0DD-4B22F1EF2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0232" y="1238250"/>
            <a:ext cx="3775859" cy="4381500"/>
          </a:xfrm>
        </p:spPr>
        <p:txBody>
          <a:bodyPr anchor="ctr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Citizen Science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Original Research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Content and Lab Skills Learning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Connection with Tufts Infectious Disease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402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1" name="Freeform: Shape 70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2FCDA4-AB5F-27CC-3701-666D192CA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893" y="1238250"/>
            <a:ext cx="7003107" cy="4381500"/>
          </a:xfrm>
        </p:spPr>
        <p:txBody>
          <a:bodyPr anchor="ctr">
            <a:normAutofit/>
          </a:bodyPr>
          <a:lstStyle/>
          <a:p>
            <a:r>
              <a:rPr lang="en-US" sz="7200"/>
              <a:t>After School</a:t>
            </a:r>
            <a:br>
              <a:rPr lang="en-US" sz="7200"/>
            </a:br>
            <a:r>
              <a:rPr lang="en-US" sz="7200"/>
              <a:t>Enrichment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9BB8D5F-ADF5-C28C-F0DD-4B22F1EF2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0232" y="1238250"/>
            <a:ext cx="3775859" cy="4381500"/>
          </a:xfrm>
        </p:spPr>
        <p:txBody>
          <a:bodyPr anchor="ctr">
            <a:normAutofit fontScale="85000"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Funded Apprenticeships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Foster independence and collaboration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Content and Lab Skills Learning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Connection with Internship Partners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(Dana Farber, Forsyth, Ragon)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334294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Neue Haas Grotesk Text Pro</vt:lpstr>
      <vt:lpstr>Wingdings</vt:lpstr>
      <vt:lpstr>AccentBoxVTI</vt:lpstr>
      <vt:lpstr>Career Connections via High School Laboratories</vt:lpstr>
      <vt:lpstr>3 Strategies</vt:lpstr>
      <vt:lpstr>Curriculum Connections</vt:lpstr>
      <vt:lpstr>Capstone  Course</vt:lpstr>
      <vt:lpstr>After School Enrichment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Connections via High School Laboratories</dc:title>
  <dc:creator>LAURIE JACKSONGRUSBY</dc:creator>
  <cp:lastModifiedBy>LAURIE JACKSONGRUSBY</cp:lastModifiedBy>
  <cp:revision>1</cp:revision>
  <dcterms:created xsi:type="dcterms:W3CDTF">2023-05-24T16:55:57Z</dcterms:created>
  <dcterms:modified xsi:type="dcterms:W3CDTF">2023-05-31T00:51:25Z</dcterms:modified>
</cp:coreProperties>
</file>