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7" r:id="rId2"/>
    <p:sldId id="260" r:id="rId3"/>
    <p:sldId id="261" r:id="rId4"/>
    <p:sldId id="263" r:id="rId5"/>
    <p:sldId id="265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106" autoAdjust="0"/>
    <p:restoredTop sz="84521" autoAdjust="0"/>
  </p:normalViewPr>
  <p:slideViewPr>
    <p:cSldViewPr snapToGrid="0">
      <p:cViewPr varScale="1">
        <p:scale>
          <a:sx n="75" d="100"/>
          <a:sy n="75" d="100"/>
        </p:scale>
        <p:origin x="181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2A7712-C725-408E-88AE-299EDBD41209}" type="datetimeFigureOut">
              <a:rPr lang="en-SG" smtClean="0"/>
              <a:t>3/6/2019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0788F-1267-426E-B652-C6A87500511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717508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SG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0788F-1267-426E-B652-C6A87500511B}" type="slidenum">
              <a:rPr lang="en-SG" smtClean="0"/>
              <a:t>2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046896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0788F-1267-426E-B652-C6A87500511B}" type="slidenum">
              <a:rPr lang="en-SG" smtClean="0"/>
              <a:t>3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376007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579B2-FB8C-48D8-B5B8-8ABFAEF53543}" type="datetimeFigureOut">
              <a:rPr lang="en-SG" smtClean="0"/>
              <a:t>3/6/2019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5C91F-D2F2-4A02-A4EF-2A85F13E05C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964632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579B2-FB8C-48D8-B5B8-8ABFAEF53543}" type="datetimeFigureOut">
              <a:rPr lang="en-SG" smtClean="0"/>
              <a:t>3/6/2019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5C91F-D2F2-4A02-A4EF-2A85F13E05C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82912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579B2-FB8C-48D8-B5B8-8ABFAEF53543}" type="datetimeFigureOut">
              <a:rPr lang="en-SG" smtClean="0"/>
              <a:t>3/6/2019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5C91F-D2F2-4A02-A4EF-2A85F13E05C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908668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579B2-FB8C-48D8-B5B8-8ABFAEF53543}" type="datetimeFigureOut">
              <a:rPr lang="en-SG" smtClean="0"/>
              <a:t>3/6/2019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5C91F-D2F2-4A02-A4EF-2A85F13E05C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15667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579B2-FB8C-48D8-B5B8-8ABFAEF53543}" type="datetimeFigureOut">
              <a:rPr lang="en-SG" smtClean="0"/>
              <a:t>3/6/2019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5C91F-D2F2-4A02-A4EF-2A85F13E05C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804647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579B2-FB8C-48D8-B5B8-8ABFAEF53543}" type="datetimeFigureOut">
              <a:rPr lang="en-SG" smtClean="0"/>
              <a:t>3/6/2019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5C91F-D2F2-4A02-A4EF-2A85F13E05C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16084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579B2-FB8C-48D8-B5B8-8ABFAEF53543}" type="datetimeFigureOut">
              <a:rPr lang="en-SG" smtClean="0"/>
              <a:t>3/6/2019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5C91F-D2F2-4A02-A4EF-2A85F13E05C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25454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579B2-FB8C-48D8-B5B8-8ABFAEF53543}" type="datetimeFigureOut">
              <a:rPr lang="en-SG" smtClean="0"/>
              <a:t>3/6/2019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5C91F-D2F2-4A02-A4EF-2A85F13E05C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06083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579B2-FB8C-48D8-B5B8-8ABFAEF53543}" type="datetimeFigureOut">
              <a:rPr lang="en-SG" smtClean="0"/>
              <a:t>3/6/2019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5C91F-D2F2-4A02-A4EF-2A85F13E05C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058259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579B2-FB8C-48D8-B5B8-8ABFAEF53543}" type="datetimeFigureOut">
              <a:rPr lang="en-SG" smtClean="0"/>
              <a:t>3/6/2019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5C91F-D2F2-4A02-A4EF-2A85F13E05C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844059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579B2-FB8C-48D8-B5B8-8ABFAEF53543}" type="datetimeFigureOut">
              <a:rPr lang="en-SG" smtClean="0"/>
              <a:t>3/6/2019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5C91F-D2F2-4A02-A4EF-2A85F13E05C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47906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579B2-FB8C-48D8-B5B8-8ABFAEF53543}" type="datetimeFigureOut">
              <a:rPr lang="en-SG" smtClean="0"/>
              <a:t>3/6/2019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95C91F-D2F2-4A02-A4EF-2A85F13E05C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37306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10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20" y="510405"/>
            <a:ext cx="2951887" cy="7291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6282" y="2418080"/>
            <a:ext cx="35321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4800" b="1" dirty="0" smtClean="0"/>
              <a:t>ABE EXPRESS</a:t>
            </a:r>
            <a:endParaRPr lang="en-SG" sz="4800" b="1" dirty="0"/>
          </a:p>
        </p:txBody>
      </p:sp>
    </p:spTree>
    <p:extLst>
      <p:ext uri="{BB962C8B-B14F-4D97-AF65-F5344CB8AC3E}">
        <p14:creationId xmlns:p14="http://schemas.microsoft.com/office/powerpoint/2010/main" val="3680786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40"/>
            <a:ext cx="9144000" cy="68610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442273"/>
            <a:ext cx="2729754" cy="67424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9943" y="1374129"/>
            <a:ext cx="47259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3200" b="1" dirty="0" smtClean="0">
                <a:latin typeface="Comic Sans MS" panose="030F0702030302020204" pitchFamily="66" charset="0"/>
              </a:rPr>
              <a:t>CHALLENGES FACED…</a:t>
            </a:r>
            <a:endParaRPr lang="en-SG" sz="3200" b="1" dirty="0">
              <a:latin typeface="Comic Sans MS" panose="030F0702030302020204" pitchFamily="66" charset="0"/>
            </a:endParaRPr>
          </a:p>
        </p:txBody>
      </p:sp>
      <p:pic>
        <p:nvPicPr>
          <p:cNvPr id="1030" name="Picture 6" descr="Coping with exam stres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2061028"/>
            <a:ext cx="3700709" cy="2455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67783" y="4618682"/>
            <a:ext cx="2387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dirty="0" smtClean="0"/>
              <a:t>Very packed curriculum</a:t>
            </a:r>
            <a:endParaRPr lang="en-SG" dirty="0"/>
          </a:p>
        </p:txBody>
      </p:sp>
      <p:pic>
        <p:nvPicPr>
          <p:cNvPr id="1032" name="Picture 8" descr="Image result for not enough tim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305" y="2061028"/>
            <a:ext cx="3347258" cy="2510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not sur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847" y="3609836"/>
            <a:ext cx="238125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162202" y="4618682"/>
            <a:ext cx="1860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dirty="0" smtClean="0"/>
              <a:t>Teachers too busy</a:t>
            </a:r>
            <a:endParaRPr lang="en-SG" dirty="0"/>
          </a:p>
        </p:txBody>
      </p:sp>
      <p:sp>
        <p:nvSpPr>
          <p:cNvPr id="13" name="TextBox 12"/>
          <p:cNvSpPr txBox="1"/>
          <p:nvPr/>
        </p:nvSpPr>
        <p:spPr>
          <a:xfrm>
            <a:off x="3257890" y="5533887"/>
            <a:ext cx="2541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dirty="0" smtClean="0"/>
              <a:t>Not confident to conduct</a:t>
            </a:r>
            <a:endParaRPr lang="en-SG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99184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10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504929"/>
            <a:ext cx="2729754" cy="6742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599" y="1472736"/>
            <a:ext cx="86437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3200" b="1" dirty="0" smtClean="0">
                <a:latin typeface="Comic Sans MS" panose="030F0702030302020204" pitchFamily="66" charset="0"/>
              </a:rPr>
              <a:t>VARIOUS IMPLEMENTATION METHODS</a:t>
            </a:r>
            <a:endParaRPr lang="en-SG" sz="3200" b="1" dirty="0">
              <a:latin typeface="Comic Sans MS" panose="030F0702030302020204" pitchFamily="66" charset="0"/>
            </a:endParaRPr>
          </a:p>
        </p:txBody>
      </p:sp>
      <p:pic>
        <p:nvPicPr>
          <p:cNvPr id="8" name="Picture 7" descr="E:\Science Centre computer\My Documents\My Pictures\Amgen Biotech Experience\Canadian International School\Canadian International Lab 4\20170228_162803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44" y="2214285"/>
            <a:ext cx="3073384" cy="230531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05936" y="4636889"/>
            <a:ext cx="29444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dirty="0" smtClean="0"/>
              <a:t>School does the full programme on their own in school</a:t>
            </a:r>
            <a:endParaRPr lang="en-SG" dirty="0"/>
          </a:p>
        </p:txBody>
      </p:sp>
      <p:pic>
        <p:nvPicPr>
          <p:cNvPr id="9" name="Picture 8" descr="E:\Science Centre computer\My Documents\My Pictures\Amgen Biotech Experience\Whitley Secondary\Highlights\20170118_123409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212" y="2214284"/>
            <a:ext cx="3090290" cy="231757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3277317" y="4608287"/>
            <a:ext cx="28700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dirty="0"/>
              <a:t>Science Centre educator conducts the programme for the students in the school</a:t>
            </a:r>
          </a:p>
          <a:p>
            <a:pPr algn="ctr"/>
            <a:endParaRPr lang="en-SG" dirty="0"/>
          </a:p>
        </p:txBody>
      </p:sp>
      <p:pic>
        <p:nvPicPr>
          <p:cNvPr id="11" name="Picture 10" descr="E:\Science Centre computer\My Documents\My Pictures\Amgen Biotech Experience\Yusof Ishak Secondary\20170314_095353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0"/>
          <a:stretch/>
        </p:blipFill>
        <p:spPr bwMode="auto">
          <a:xfrm>
            <a:off x="6361474" y="2214284"/>
            <a:ext cx="2760103" cy="2305317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6467615" y="4680558"/>
            <a:ext cx="26763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dirty="0"/>
              <a:t>Science Centre educator conducts the programme for the students in Science Centre</a:t>
            </a:r>
          </a:p>
        </p:txBody>
      </p:sp>
    </p:spTree>
    <p:extLst>
      <p:ext uri="{BB962C8B-B14F-4D97-AF65-F5344CB8AC3E}">
        <p14:creationId xmlns:p14="http://schemas.microsoft.com/office/powerpoint/2010/main" val="84452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10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442273"/>
            <a:ext cx="2729754" cy="67424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8599" y="1441130"/>
            <a:ext cx="8126455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2000" b="1" dirty="0" smtClean="0"/>
              <a:t>ABE Express</a:t>
            </a:r>
          </a:p>
          <a:p>
            <a:r>
              <a:rPr lang="en-SG" dirty="0" smtClean="0"/>
              <a:t>Condensed 1-2 days version conducted by Science Centre educator in Science Centre</a:t>
            </a:r>
            <a:endParaRPr lang="en-SG" dirty="0"/>
          </a:p>
        </p:txBody>
      </p:sp>
      <p:sp>
        <p:nvSpPr>
          <p:cNvPr id="3" name="Rectangle 2"/>
          <p:cNvSpPr/>
          <p:nvPr/>
        </p:nvSpPr>
        <p:spPr>
          <a:xfrm>
            <a:off x="-48261" y="2250012"/>
            <a:ext cx="554355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0" lvl="1" indent="-400050">
              <a:buAutoNum type="romanLcParenBoth"/>
            </a:pPr>
            <a:r>
              <a:rPr lang="en-SG" sz="2000" dirty="0"/>
              <a:t>ABE Express </a:t>
            </a:r>
            <a:r>
              <a:rPr lang="en-SG" sz="2000" dirty="0" smtClean="0"/>
              <a:t>Beginner</a:t>
            </a:r>
          </a:p>
          <a:p>
            <a:pPr marL="1314450" lvl="2" indent="-400050">
              <a:buFont typeface="Arial" panose="020B0604020202020204" pitchFamily="34" charset="0"/>
              <a:buChar char="•"/>
            </a:pPr>
            <a:r>
              <a:rPr lang="en-SG" sz="2000" dirty="0" smtClean="0"/>
              <a:t>1 day, 13-14 year old</a:t>
            </a:r>
          </a:p>
          <a:p>
            <a:pPr marL="1314450" lvl="2" indent="-400050">
              <a:buFont typeface="Arial" panose="020B0604020202020204" pitchFamily="34" charset="0"/>
              <a:buChar char="•"/>
            </a:pPr>
            <a:r>
              <a:rPr lang="en-SG" sz="2000" dirty="0" smtClean="0"/>
              <a:t>Practical: Lab 1, 4-5. Lab 2-3 done as paper activity</a:t>
            </a:r>
          </a:p>
          <a:p>
            <a:pPr lvl="2"/>
            <a:endParaRPr lang="en-SG" sz="2000" dirty="0"/>
          </a:p>
          <a:p>
            <a:pPr marL="857250" lvl="1" indent="-400050">
              <a:buAutoNum type="romanLcParenBoth"/>
            </a:pPr>
            <a:r>
              <a:rPr lang="en-SG" sz="2000" dirty="0"/>
              <a:t>ABE Express </a:t>
            </a:r>
            <a:r>
              <a:rPr lang="en-SG" sz="2000" dirty="0" smtClean="0"/>
              <a:t>Intermediate</a:t>
            </a:r>
          </a:p>
          <a:p>
            <a:pPr marL="1314450" lvl="2" indent="-400050">
              <a:buFont typeface="Arial" panose="020B0604020202020204" pitchFamily="34" charset="0"/>
              <a:buChar char="•"/>
            </a:pPr>
            <a:r>
              <a:rPr lang="en-SG" sz="2000" dirty="0" smtClean="0"/>
              <a:t>1.5 days, 15-16 year old</a:t>
            </a:r>
          </a:p>
          <a:p>
            <a:pPr marL="1314450" lvl="2" indent="-400050">
              <a:buFont typeface="Arial" panose="020B0604020202020204" pitchFamily="34" charset="0"/>
              <a:buChar char="•"/>
            </a:pPr>
            <a:r>
              <a:rPr lang="en-SG" sz="2000" dirty="0" smtClean="0"/>
              <a:t>Labs 1-5,8</a:t>
            </a:r>
          </a:p>
          <a:p>
            <a:pPr lvl="2"/>
            <a:endParaRPr lang="en-SG" sz="2000" dirty="0"/>
          </a:p>
          <a:p>
            <a:pPr marL="857250" lvl="1" indent="-400050">
              <a:buAutoNum type="romanLcParenBoth"/>
            </a:pPr>
            <a:r>
              <a:rPr lang="en-SG" sz="2000" dirty="0"/>
              <a:t>ABE Express </a:t>
            </a:r>
            <a:r>
              <a:rPr lang="en-SG" sz="2000" dirty="0" smtClean="0"/>
              <a:t>Advance</a:t>
            </a:r>
          </a:p>
          <a:p>
            <a:pPr marL="1314450" lvl="2" indent="-400050">
              <a:buFont typeface="Arial" panose="020B0604020202020204" pitchFamily="34" charset="0"/>
              <a:buChar char="•"/>
            </a:pPr>
            <a:r>
              <a:rPr lang="en-SG" sz="2000" dirty="0" smtClean="0"/>
              <a:t>2 days, 17-18 year old</a:t>
            </a:r>
          </a:p>
          <a:p>
            <a:pPr marL="1314450" lvl="2" indent="-400050">
              <a:buFont typeface="Arial" panose="020B0604020202020204" pitchFamily="34" charset="0"/>
              <a:buChar char="•"/>
            </a:pPr>
            <a:r>
              <a:rPr lang="en-SG" sz="2000" dirty="0" smtClean="0"/>
              <a:t>Labs 1-8</a:t>
            </a:r>
            <a:endParaRPr lang="en-SG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33"/>
          <a:stretch/>
        </p:blipFill>
        <p:spPr>
          <a:xfrm>
            <a:off x="5328168" y="2009982"/>
            <a:ext cx="3813804" cy="402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48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10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00" b="20834"/>
          <a:stretch/>
        </p:blipFill>
        <p:spPr>
          <a:xfrm>
            <a:off x="2194560" y="950382"/>
            <a:ext cx="5268735" cy="49572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442273"/>
            <a:ext cx="2729754" cy="674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213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2|36.3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D9A98C316BD2498498D70D188F5DD2" ma:contentTypeVersion="11" ma:contentTypeDescription="Create a new document." ma:contentTypeScope="" ma:versionID="f06db00a43aa8937341906b94ba1eed5">
  <xsd:schema xmlns:xsd="http://www.w3.org/2001/XMLSchema" xmlns:xs="http://www.w3.org/2001/XMLSchema" xmlns:p="http://schemas.microsoft.com/office/2006/metadata/properties" xmlns:ns2="e28b37be-6bd4-41ab-88b2-44887d1c1537" xmlns:ns3="5ed9c2b0-f032-4cf7-8ad6-b5e443140024" targetNamespace="http://schemas.microsoft.com/office/2006/metadata/properties" ma:root="true" ma:fieldsID="1017df8aeae22719d14c865a3358837c" ns2:_="" ns3:_="">
    <xsd:import namespace="e28b37be-6bd4-41ab-88b2-44887d1c1537"/>
    <xsd:import namespace="5ed9c2b0-f032-4cf7-8ad6-b5e44314002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8b37be-6bd4-41ab-88b2-44887d1c15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d9c2b0-f032-4cf7-8ad6-b5e44314002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9D8AF1F-D21F-4DA3-B2C6-295A67AA1CC7}"/>
</file>

<file path=customXml/itemProps2.xml><?xml version="1.0" encoding="utf-8"?>
<ds:datastoreItem xmlns:ds="http://schemas.openxmlformats.org/officeDocument/2006/customXml" ds:itemID="{F7C0FA0D-CEF9-4593-A4E2-62F79BC38FBD}"/>
</file>

<file path=customXml/itemProps3.xml><?xml version="1.0" encoding="utf-8"?>
<ds:datastoreItem xmlns:ds="http://schemas.openxmlformats.org/officeDocument/2006/customXml" ds:itemID="{9F786E20-F31A-4BA8-B98C-D8EDF0645199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171</TotalTime>
  <Words>112</Words>
  <Application>Microsoft Office PowerPoint</Application>
  <PresentationFormat>On-screen Show (4:3)</PresentationFormat>
  <Paragraphs>24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ISS USER 68</dc:creator>
  <cp:lastModifiedBy>Charissa LIN (SCB)</cp:lastModifiedBy>
  <cp:revision>14</cp:revision>
  <dcterms:created xsi:type="dcterms:W3CDTF">2018-11-12T02:28:30Z</dcterms:created>
  <dcterms:modified xsi:type="dcterms:W3CDTF">2019-06-03T04:03:49Z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0x010100E5D9A98C316BD2498498D70D188F5DD2</vt:lpwstr>
  </property>
</Properties>
</file>