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8.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5.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9.xml"/>
  <Override ContentType="application/vnd.openxmlformats-officedocument.presentationml.slideMaster+xml" PartName="/ppt/slideMasters/slideMaster14.xml"/>
  <Override ContentType="application/vnd.openxmlformats-officedocument.presentationml.slideMaster+xml" PartName="/ppt/slideMasters/slideMaster17.xml"/>
  <Override ContentType="application/vnd.openxmlformats-officedocument.presentationml.slideMaster+xml" PartName="/ppt/slideMasters/slideMaster12.xml"/>
  <Override ContentType="application/vnd.openxmlformats-officedocument.presentationml.slideMaster+xml" PartName="/ppt/slideMasters/slideMaster16.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19.xml"/>
  <Override ContentType="application/vnd.openxmlformats-officedocument.theme+xml" PartName="/ppt/theme/theme3.xml"/>
  <Override ContentType="application/vnd.openxmlformats-officedocument.theme+xml" PartName="/ppt/theme/theme20.xml"/>
  <Override ContentType="application/vnd.openxmlformats-officedocument.theme+xml" PartName="/ppt/theme/theme17.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1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8.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6.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3" r:id="rId6"/>
    <p:sldMasterId id="2147483655" r:id="rId7"/>
    <p:sldMasterId id="2147483657" r:id="rId8"/>
    <p:sldMasterId id="2147483659" r:id="rId9"/>
    <p:sldMasterId id="2147483661" r:id="rId10"/>
    <p:sldMasterId id="2147483663" r:id="rId11"/>
    <p:sldMasterId id="2147483665" r:id="rId12"/>
    <p:sldMasterId id="2147483667" r:id="rId13"/>
    <p:sldMasterId id="2147483669" r:id="rId14"/>
    <p:sldMasterId id="2147483671" r:id="rId15"/>
    <p:sldMasterId id="2147483673" r:id="rId16"/>
    <p:sldMasterId id="2147483675" r:id="rId17"/>
    <p:sldMasterId id="2147483677" r:id="rId18"/>
    <p:sldMasterId id="2147483679" r:id="rId19"/>
    <p:sldMasterId id="2147483681" r:id="rId20"/>
    <p:sldMasterId id="2147483683" r:id="rId21"/>
    <p:sldMasterId id="2147483685" r:id="rId22"/>
  </p:sldMasterIdLst>
  <p:notesMasterIdLst>
    <p:notesMasterId r:id="rId23"/>
  </p:notesMasterIdLst>
  <p:sldIdLst>
    <p:sldId id="256" r:id="rId24"/>
    <p:sldId id="257" r:id="rId25"/>
    <p:sldId id="258" r:id="rId26"/>
    <p:sldId id="259" r:id="rId27"/>
    <p:sldId id="260" r:id="rId28"/>
    <p:sldId id="261" r:id="rId29"/>
    <p:sldId id="262" r:id="rId30"/>
    <p:sldId id="263" r:id="rId31"/>
  </p:sldIdLst>
  <p:sldSz cy="6858000" cx="9144000"/>
  <p:notesSz cx="6858000" cy="9144000"/>
  <p:embeddedFontLst>
    <p:embeddedFont>
      <p:font typeface="Libre Baskerville"/>
      <p:regular r:id="rId32"/>
      <p:bold r:id="rId33"/>
      <p: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5" roundtripDataSignature="AMtx7miJdMWYIsdSqu/QHnVwDSAwFCnj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17.xml"/><Relationship Id="rId22" Type="http://schemas.openxmlformats.org/officeDocument/2006/relationships/slideMaster" Target="slideMasters/slideMaster19.xml"/><Relationship Id="rId21" Type="http://schemas.openxmlformats.org/officeDocument/2006/relationships/slideMaster" Target="slideMasters/slideMaster18.xml"/><Relationship Id="rId24" Type="http://schemas.openxmlformats.org/officeDocument/2006/relationships/slide" Target="slides/slide1.xml"/><Relationship Id="rId23" Type="http://schemas.openxmlformats.org/officeDocument/2006/relationships/notesMaster" Target="notesMasters/notesMaster1.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3.xml"/><Relationship Id="rId25" Type="http://schemas.openxmlformats.org/officeDocument/2006/relationships/slide" Target="slides/slide2.xml"/><Relationship Id="rId28" Type="http://schemas.openxmlformats.org/officeDocument/2006/relationships/slide" Target="slides/slide5.xml"/><Relationship Id="rId27" Type="http://schemas.openxmlformats.org/officeDocument/2006/relationships/slide" Target="slides/slide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6.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8.xml"/><Relationship Id="rId30" Type="http://schemas.openxmlformats.org/officeDocument/2006/relationships/slide" Target="slides/slide7.xml"/><Relationship Id="rId11" Type="http://schemas.openxmlformats.org/officeDocument/2006/relationships/slideMaster" Target="slideMasters/slideMaster8.xml"/><Relationship Id="rId33" Type="http://schemas.openxmlformats.org/officeDocument/2006/relationships/font" Target="fonts/LibreBaskerville-bold.fntdata"/><Relationship Id="rId10" Type="http://schemas.openxmlformats.org/officeDocument/2006/relationships/slideMaster" Target="slideMasters/slideMaster7.xml"/><Relationship Id="rId32" Type="http://schemas.openxmlformats.org/officeDocument/2006/relationships/font" Target="fonts/LibreBaskerville-regular.fntdata"/><Relationship Id="rId13" Type="http://schemas.openxmlformats.org/officeDocument/2006/relationships/slideMaster" Target="slideMasters/slideMaster10.xml"/><Relationship Id="rId35" Type="http://customschemas.google.com/relationships/presentationmetadata" Target="metadata"/><Relationship Id="rId12" Type="http://schemas.openxmlformats.org/officeDocument/2006/relationships/slideMaster" Target="slideMasters/slideMaster9.xml"/><Relationship Id="rId34" Type="http://schemas.openxmlformats.org/officeDocument/2006/relationships/font" Target="fonts/LibreBaskerville-italic.fntdata"/><Relationship Id="rId15" Type="http://schemas.openxmlformats.org/officeDocument/2006/relationships/slideMaster" Target="slideMasters/slideMaster12.xml"/><Relationship Id="rId14" Type="http://schemas.openxmlformats.org/officeDocument/2006/relationships/slideMaster" Target="slideMasters/slideMaster11.xml"/><Relationship Id="rId17" Type="http://schemas.openxmlformats.org/officeDocument/2006/relationships/slideMaster" Target="slideMasters/slideMaster14.xml"/><Relationship Id="rId16" Type="http://schemas.openxmlformats.org/officeDocument/2006/relationships/slideMaster" Target="slideMasters/slideMaster13.xml"/><Relationship Id="rId19" Type="http://schemas.openxmlformats.org/officeDocument/2006/relationships/slideMaster" Target="slideMasters/slideMaster16.xml"/><Relationship Id="rId18" Type="http://schemas.openxmlformats.org/officeDocument/2006/relationships/slideMaster" Target="slideMasters/slideMaster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10"/>
          <p:cNvSpPr txBox="1"/>
          <p:nvPr>
            <p:ph type="ctrTitle"/>
          </p:nvPr>
        </p:nvSpPr>
        <p:spPr>
          <a:xfrm>
            <a:off x="1313259" y="1300786"/>
            <a:ext cx="6517482"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48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5" name="Google Shape;15;p10"/>
          <p:cNvSpPr txBox="1"/>
          <p:nvPr>
            <p:ph idx="1" type="subTitle"/>
          </p:nvPr>
        </p:nvSpPr>
        <p:spPr>
          <a:xfrm>
            <a:off x="1313259" y="3886201"/>
            <a:ext cx="6517482"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16" name="Google Shape;16;p10"/>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0"/>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0"/>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2" name="Shape 132"/>
        <p:cNvGrpSpPr/>
        <p:nvPr/>
      </p:nvGrpSpPr>
      <p:grpSpPr>
        <a:xfrm>
          <a:off x="0" y="0"/>
          <a:ext cx="0" cy="0"/>
          <a:chOff x="0" y="0"/>
          <a:chExt cx="0" cy="0"/>
        </a:xfrm>
      </p:grpSpPr>
      <p:sp>
        <p:nvSpPr>
          <p:cNvPr id="133" name="Google Shape;133;p27"/>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7"/>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7"/>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4" name="Shape 144"/>
        <p:cNvGrpSpPr/>
        <p:nvPr/>
      </p:nvGrpSpPr>
      <p:grpSpPr>
        <a:xfrm>
          <a:off x="0" y="0"/>
          <a:ext cx="0" cy="0"/>
          <a:chOff x="0" y="0"/>
          <a:chExt cx="0" cy="0"/>
        </a:xfrm>
      </p:grpSpPr>
      <p:sp>
        <p:nvSpPr>
          <p:cNvPr id="145" name="Google Shape;145;p29"/>
          <p:cNvSpPr txBox="1"/>
          <p:nvPr>
            <p:ph type="title"/>
          </p:nvPr>
        </p:nvSpPr>
        <p:spPr>
          <a:xfrm>
            <a:off x="685331" y="609600"/>
            <a:ext cx="2951766"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46" name="Google Shape;146;p29"/>
          <p:cNvSpPr txBox="1"/>
          <p:nvPr>
            <p:ph idx="1" type="body"/>
          </p:nvPr>
        </p:nvSpPr>
        <p:spPr>
          <a:xfrm>
            <a:off x="3808547" y="609601"/>
            <a:ext cx="4650122" cy="518159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47" name="Google Shape;147;p29"/>
          <p:cNvSpPr txBox="1"/>
          <p:nvPr>
            <p:ph idx="2" type="body"/>
          </p:nvPr>
        </p:nvSpPr>
        <p:spPr>
          <a:xfrm>
            <a:off x="685331" y="2632852"/>
            <a:ext cx="2951767" cy="315834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48" name="Google Shape;148;p29"/>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9"/>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29"/>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9" name="Shape 159"/>
        <p:cNvGrpSpPr/>
        <p:nvPr/>
      </p:nvGrpSpPr>
      <p:grpSpPr>
        <a:xfrm>
          <a:off x="0" y="0"/>
          <a:ext cx="0" cy="0"/>
          <a:chOff x="0" y="0"/>
          <a:chExt cx="0" cy="0"/>
        </a:xfrm>
      </p:grpSpPr>
      <p:sp>
        <p:nvSpPr>
          <p:cNvPr id="160" name="Google Shape;160;p31"/>
          <p:cNvSpPr txBox="1"/>
          <p:nvPr>
            <p:ph type="title"/>
          </p:nvPr>
        </p:nvSpPr>
        <p:spPr>
          <a:xfrm>
            <a:off x="685332" y="609600"/>
            <a:ext cx="4129618" cy="202325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61" name="Google Shape;161;p31"/>
          <p:cNvSpPr/>
          <p:nvPr>
            <p:ph idx="2" type="pic"/>
          </p:nvPr>
        </p:nvSpPr>
        <p:spPr>
          <a:xfrm>
            <a:off x="5004270" y="609601"/>
            <a:ext cx="3005851" cy="5181600"/>
          </a:xfrm>
          <a:prstGeom prst="roundRect">
            <a:avLst>
              <a:gd fmla="val 4943" name="adj"/>
            </a:avLst>
          </a:prstGeom>
          <a:noFill/>
          <a:ln cap="sq" cmpd="sng" w="82550">
            <a:solidFill>
              <a:srgbClr val="EAEAEA"/>
            </a:solidFill>
            <a:prstDash val="solid"/>
            <a:miter lim="800000"/>
            <a:headEnd len="sm" w="sm" type="none"/>
            <a:tailEnd len="sm" w="sm" type="none"/>
          </a:ln>
        </p:spPr>
      </p:sp>
      <p:sp>
        <p:nvSpPr>
          <p:cNvPr id="162" name="Google Shape;162;p31"/>
          <p:cNvSpPr txBox="1"/>
          <p:nvPr>
            <p:ph idx="1" type="body"/>
          </p:nvPr>
        </p:nvSpPr>
        <p:spPr>
          <a:xfrm>
            <a:off x="685346" y="2632853"/>
            <a:ext cx="4129604" cy="315834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63" name="Google Shape;163;p31"/>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31"/>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31"/>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74" name="Shape 174"/>
        <p:cNvGrpSpPr/>
        <p:nvPr/>
      </p:nvGrpSpPr>
      <p:grpSpPr>
        <a:xfrm>
          <a:off x="0" y="0"/>
          <a:ext cx="0" cy="0"/>
          <a:chOff x="0" y="0"/>
          <a:chExt cx="0" cy="0"/>
        </a:xfrm>
      </p:grpSpPr>
      <p:sp>
        <p:nvSpPr>
          <p:cNvPr id="175" name="Google Shape;175;p33"/>
          <p:cNvSpPr txBox="1"/>
          <p:nvPr>
            <p:ph type="title"/>
          </p:nvPr>
        </p:nvSpPr>
        <p:spPr>
          <a:xfrm>
            <a:off x="685346" y="4289374"/>
            <a:ext cx="7773324" cy="81161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76" name="Google Shape;176;p33"/>
          <p:cNvSpPr/>
          <p:nvPr>
            <p:ph idx="2" type="pic"/>
          </p:nvPr>
        </p:nvSpPr>
        <p:spPr>
          <a:xfrm>
            <a:off x="888558" y="698261"/>
            <a:ext cx="7366899" cy="3214136"/>
          </a:xfrm>
          <a:prstGeom prst="roundRect">
            <a:avLst>
              <a:gd fmla="val 4944" name="adj"/>
            </a:avLst>
          </a:prstGeom>
          <a:noFill/>
          <a:ln cap="sq" cmpd="sng" w="82550">
            <a:solidFill>
              <a:srgbClr val="EAEAEA"/>
            </a:solidFill>
            <a:prstDash val="solid"/>
            <a:miter lim="800000"/>
            <a:headEnd len="sm" w="sm" type="none"/>
            <a:tailEnd len="sm" w="sm" type="none"/>
          </a:ln>
        </p:spPr>
      </p:sp>
      <p:sp>
        <p:nvSpPr>
          <p:cNvPr id="177" name="Google Shape;177;p33"/>
          <p:cNvSpPr txBox="1"/>
          <p:nvPr>
            <p:ph idx="1" type="body"/>
          </p:nvPr>
        </p:nvSpPr>
        <p:spPr>
          <a:xfrm>
            <a:off x="685331" y="5108728"/>
            <a:ext cx="7773339"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78" name="Google Shape;178;p33"/>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33"/>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33"/>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89" name="Shape 189"/>
        <p:cNvGrpSpPr/>
        <p:nvPr/>
      </p:nvGrpSpPr>
      <p:grpSpPr>
        <a:xfrm>
          <a:off x="0" y="0"/>
          <a:ext cx="0" cy="0"/>
          <a:chOff x="0" y="0"/>
          <a:chExt cx="0" cy="0"/>
        </a:xfrm>
      </p:grpSpPr>
      <p:sp>
        <p:nvSpPr>
          <p:cNvPr id="190" name="Google Shape;190;p35"/>
          <p:cNvSpPr txBox="1"/>
          <p:nvPr>
            <p:ph type="title"/>
          </p:nvPr>
        </p:nvSpPr>
        <p:spPr>
          <a:xfrm>
            <a:off x="685331" y="609600"/>
            <a:ext cx="7773339" cy="34272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91" name="Google Shape;191;p35"/>
          <p:cNvSpPr txBox="1"/>
          <p:nvPr>
            <p:ph idx="1" type="body"/>
          </p:nvPr>
        </p:nvSpPr>
        <p:spPr>
          <a:xfrm>
            <a:off x="685331" y="4204821"/>
            <a:ext cx="7773339"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92" name="Google Shape;192;p35"/>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35"/>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35"/>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205" name="Shape 205"/>
        <p:cNvGrpSpPr/>
        <p:nvPr/>
      </p:nvGrpSpPr>
      <p:grpSpPr>
        <a:xfrm>
          <a:off x="0" y="0"/>
          <a:ext cx="0" cy="0"/>
          <a:chOff x="0" y="0"/>
          <a:chExt cx="0" cy="0"/>
        </a:xfrm>
      </p:grpSpPr>
      <p:sp>
        <p:nvSpPr>
          <p:cNvPr id="206" name="Google Shape;206;p37"/>
          <p:cNvSpPr txBox="1"/>
          <p:nvPr>
            <p:ph type="title"/>
          </p:nvPr>
        </p:nvSpPr>
        <p:spPr>
          <a:xfrm>
            <a:off x="1084659" y="872588"/>
            <a:ext cx="6977064" cy="272991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07" name="Google Shape;207;p37"/>
          <p:cNvSpPr txBox="1"/>
          <p:nvPr>
            <p:ph idx="1" type="body"/>
          </p:nvPr>
        </p:nvSpPr>
        <p:spPr>
          <a:xfrm>
            <a:off x="1290484" y="3610032"/>
            <a:ext cx="6564224" cy="5947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208" name="Google Shape;208;p37"/>
          <p:cNvSpPr txBox="1"/>
          <p:nvPr>
            <p:ph idx="2" type="body"/>
          </p:nvPr>
        </p:nvSpPr>
        <p:spPr>
          <a:xfrm>
            <a:off x="685331" y="4372797"/>
            <a:ext cx="7773339" cy="1421053"/>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209" name="Google Shape;209;p37"/>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37"/>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37"/>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220" name="Shape 220"/>
        <p:cNvGrpSpPr/>
        <p:nvPr/>
      </p:nvGrpSpPr>
      <p:grpSpPr>
        <a:xfrm>
          <a:off x="0" y="0"/>
          <a:ext cx="0" cy="0"/>
          <a:chOff x="0" y="0"/>
          <a:chExt cx="0" cy="0"/>
        </a:xfrm>
      </p:grpSpPr>
      <p:sp>
        <p:nvSpPr>
          <p:cNvPr id="221" name="Google Shape;221;p39"/>
          <p:cNvSpPr txBox="1"/>
          <p:nvPr>
            <p:ph type="title"/>
          </p:nvPr>
        </p:nvSpPr>
        <p:spPr>
          <a:xfrm>
            <a:off x="685331" y="2138722"/>
            <a:ext cx="7773339"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22" name="Google Shape;222;p39"/>
          <p:cNvSpPr txBox="1"/>
          <p:nvPr>
            <p:ph idx="1" type="body"/>
          </p:nvPr>
        </p:nvSpPr>
        <p:spPr>
          <a:xfrm>
            <a:off x="685331" y="4662335"/>
            <a:ext cx="7773339"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223" name="Google Shape;223;p39"/>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39"/>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39"/>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234" name="Shape 234"/>
        <p:cNvGrpSpPr/>
        <p:nvPr/>
      </p:nvGrpSpPr>
      <p:grpSpPr>
        <a:xfrm>
          <a:off x="0" y="0"/>
          <a:ext cx="0" cy="0"/>
          <a:chOff x="0" y="0"/>
          <a:chExt cx="0" cy="0"/>
        </a:xfrm>
      </p:grpSpPr>
      <p:sp>
        <p:nvSpPr>
          <p:cNvPr id="235" name="Google Shape;235;p41"/>
          <p:cNvSpPr txBox="1"/>
          <p:nvPr>
            <p:ph type="title"/>
          </p:nvPr>
        </p:nvSpPr>
        <p:spPr>
          <a:xfrm>
            <a:off x="685331" y="609600"/>
            <a:ext cx="7773339" cy="160509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36" name="Google Shape;236;p41"/>
          <p:cNvSpPr txBox="1"/>
          <p:nvPr>
            <p:ph idx="1" type="body"/>
          </p:nvPr>
        </p:nvSpPr>
        <p:spPr>
          <a:xfrm>
            <a:off x="685331" y="2367093"/>
            <a:ext cx="2474232"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37" name="Google Shape;237;p41"/>
          <p:cNvSpPr txBox="1"/>
          <p:nvPr>
            <p:ph idx="2" type="body"/>
          </p:nvPr>
        </p:nvSpPr>
        <p:spPr>
          <a:xfrm>
            <a:off x="685331" y="2943356"/>
            <a:ext cx="2474232"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238" name="Google Shape;238;p41"/>
          <p:cNvSpPr txBox="1"/>
          <p:nvPr>
            <p:ph idx="3" type="body"/>
          </p:nvPr>
        </p:nvSpPr>
        <p:spPr>
          <a:xfrm>
            <a:off x="3339292" y="2367093"/>
            <a:ext cx="246864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39" name="Google Shape;239;p41"/>
          <p:cNvSpPr txBox="1"/>
          <p:nvPr>
            <p:ph idx="4" type="body"/>
          </p:nvPr>
        </p:nvSpPr>
        <p:spPr>
          <a:xfrm>
            <a:off x="3331012" y="2943356"/>
            <a:ext cx="2477513"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240" name="Google Shape;240;p41"/>
          <p:cNvSpPr txBox="1"/>
          <p:nvPr>
            <p:ph idx="5" type="body"/>
          </p:nvPr>
        </p:nvSpPr>
        <p:spPr>
          <a:xfrm>
            <a:off x="5979974" y="2367093"/>
            <a:ext cx="247869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41" name="Google Shape;241;p41"/>
          <p:cNvSpPr txBox="1"/>
          <p:nvPr>
            <p:ph idx="6" type="body"/>
          </p:nvPr>
        </p:nvSpPr>
        <p:spPr>
          <a:xfrm>
            <a:off x="5979974" y="2943356"/>
            <a:ext cx="2478696"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242" name="Google Shape;242;p41"/>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41"/>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41"/>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53" name="Shape 253"/>
        <p:cNvGrpSpPr/>
        <p:nvPr/>
      </p:nvGrpSpPr>
      <p:grpSpPr>
        <a:xfrm>
          <a:off x="0" y="0"/>
          <a:ext cx="0" cy="0"/>
          <a:chOff x="0" y="0"/>
          <a:chExt cx="0" cy="0"/>
        </a:xfrm>
      </p:grpSpPr>
      <p:sp>
        <p:nvSpPr>
          <p:cNvPr id="254" name="Google Shape;254;p43"/>
          <p:cNvSpPr txBox="1"/>
          <p:nvPr>
            <p:ph type="title"/>
          </p:nvPr>
        </p:nvSpPr>
        <p:spPr>
          <a:xfrm>
            <a:off x="685331" y="610772"/>
            <a:ext cx="7773339" cy="160392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55" name="Google Shape;255;p43"/>
          <p:cNvSpPr txBox="1"/>
          <p:nvPr>
            <p:ph idx="1" type="body"/>
          </p:nvPr>
        </p:nvSpPr>
        <p:spPr>
          <a:xfrm>
            <a:off x="685331" y="4204820"/>
            <a:ext cx="2472307"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56" name="Google Shape;256;p43"/>
          <p:cNvSpPr/>
          <p:nvPr>
            <p:ph idx="2" type="pic"/>
          </p:nvPr>
        </p:nvSpPr>
        <p:spPr>
          <a:xfrm>
            <a:off x="685331" y="2367093"/>
            <a:ext cx="2472307" cy="1524000"/>
          </a:xfrm>
          <a:prstGeom prst="roundRect">
            <a:avLst>
              <a:gd fmla="val 9363" name="adj"/>
            </a:avLst>
          </a:prstGeom>
          <a:noFill/>
          <a:ln cap="sq" cmpd="sng" w="82550">
            <a:solidFill>
              <a:srgbClr val="EAEAEA"/>
            </a:solidFill>
            <a:prstDash val="solid"/>
            <a:miter lim="800000"/>
            <a:headEnd len="sm" w="sm" type="none"/>
            <a:tailEnd len="sm" w="sm" type="none"/>
          </a:ln>
        </p:spPr>
      </p:sp>
      <p:sp>
        <p:nvSpPr>
          <p:cNvPr id="257" name="Google Shape;257;p43"/>
          <p:cNvSpPr txBox="1"/>
          <p:nvPr>
            <p:ph idx="3" type="body"/>
          </p:nvPr>
        </p:nvSpPr>
        <p:spPr>
          <a:xfrm>
            <a:off x="685331" y="4781082"/>
            <a:ext cx="2472307" cy="101011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258" name="Google Shape;258;p43"/>
          <p:cNvSpPr txBox="1"/>
          <p:nvPr>
            <p:ph idx="4" type="body"/>
          </p:nvPr>
        </p:nvSpPr>
        <p:spPr>
          <a:xfrm>
            <a:off x="3332069" y="4204820"/>
            <a:ext cx="247637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59" name="Google Shape;259;p43"/>
          <p:cNvSpPr/>
          <p:nvPr>
            <p:ph idx="5" type="pic"/>
          </p:nvPr>
        </p:nvSpPr>
        <p:spPr>
          <a:xfrm>
            <a:off x="3331011" y="2367093"/>
            <a:ext cx="2477514" cy="1524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260" name="Google Shape;260;p43"/>
          <p:cNvSpPr txBox="1"/>
          <p:nvPr>
            <p:ph idx="6" type="body"/>
          </p:nvPr>
        </p:nvSpPr>
        <p:spPr>
          <a:xfrm>
            <a:off x="3331011" y="4781081"/>
            <a:ext cx="2477514" cy="101011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261" name="Google Shape;261;p43"/>
          <p:cNvSpPr txBox="1"/>
          <p:nvPr>
            <p:ph idx="7" type="body"/>
          </p:nvPr>
        </p:nvSpPr>
        <p:spPr>
          <a:xfrm>
            <a:off x="5979974" y="4204820"/>
            <a:ext cx="247551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62" name="Google Shape;262;p43"/>
          <p:cNvSpPr/>
          <p:nvPr>
            <p:ph idx="8" type="pic"/>
          </p:nvPr>
        </p:nvSpPr>
        <p:spPr>
          <a:xfrm>
            <a:off x="5979974" y="2367093"/>
            <a:ext cx="2478696" cy="1524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263" name="Google Shape;263;p43"/>
          <p:cNvSpPr txBox="1"/>
          <p:nvPr>
            <p:ph idx="9" type="body"/>
          </p:nvPr>
        </p:nvSpPr>
        <p:spPr>
          <a:xfrm>
            <a:off x="5979880" y="4781079"/>
            <a:ext cx="2478790" cy="101012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264" name="Google Shape;264;p43"/>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p43"/>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43"/>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5" name="Shape 275"/>
        <p:cNvGrpSpPr/>
        <p:nvPr/>
      </p:nvGrpSpPr>
      <p:grpSpPr>
        <a:xfrm>
          <a:off x="0" y="0"/>
          <a:ext cx="0" cy="0"/>
          <a:chOff x="0" y="0"/>
          <a:chExt cx="0" cy="0"/>
        </a:xfrm>
      </p:grpSpPr>
      <p:sp>
        <p:nvSpPr>
          <p:cNvPr id="276" name="Google Shape;276;p45"/>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77" name="Google Shape;277;p45"/>
          <p:cNvSpPr txBox="1"/>
          <p:nvPr>
            <p:ph idx="1" type="body"/>
          </p:nvPr>
        </p:nvSpPr>
        <p:spPr>
          <a:xfrm rot="5400000">
            <a:off x="2859947" y="192478"/>
            <a:ext cx="3424107" cy="777333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78" name="Google Shape;278;p45"/>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p45"/>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45"/>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6" name="Shape 26"/>
        <p:cNvGrpSpPr/>
        <p:nvPr/>
      </p:nvGrpSpPr>
      <p:grpSpPr>
        <a:xfrm>
          <a:off x="0" y="0"/>
          <a:ext cx="0" cy="0"/>
          <a:chOff x="0" y="0"/>
          <a:chExt cx="0" cy="0"/>
        </a:xfrm>
      </p:grpSpPr>
      <p:sp>
        <p:nvSpPr>
          <p:cNvPr id="27" name="Google Shape;27;p12"/>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8" name="Google Shape;28;p12"/>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9" name="Google Shape;29;p12"/>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2"/>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2"/>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89" name="Shape 289"/>
        <p:cNvGrpSpPr/>
        <p:nvPr/>
      </p:nvGrpSpPr>
      <p:grpSpPr>
        <a:xfrm>
          <a:off x="0" y="0"/>
          <a:ext cx="0" cy="0"/>
          <a:chOff x="0" y="0"/>
          <a:chExt cx="0" cy="0"/>
        </a:xfrm>
      </p:grpSpPr>
      <p:sp>
        <p:nvSpPr>
          <p:cNvPr id="290" name="Google Shape;290;p47"/>
          <p:cNvSpPr txBox="1"/>
          <p:nvPr>
            <p:ph type="title"/>
          </p:nvPr>
        </p:nvSpPr>
        <p:spPr>
          <a:xfrm rot="5400000">
            <a:off x="4910373" y="2242904"/>
            <a:ext cx="5181599" cy="191499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91" name="Google Shape;291;p47"/>
          <p:cNvSpPr txBox="1"/>
          <p:nvPr>
            <p:ph idx="1" type="body"/>
          </p:nvPr>
        </p:nvSpPr>
        <p:spPr>
          <a:xfrm rot="5400000">
            <a:off x="966553" y="328380"/>
            <a:ext cx="5181599" cy="574404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92" name="Google Shape;292;p47"/>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47"/>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47"/>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type="twoObj">
  <p:cSld name="TWO_OBJECTS">
    <p:spTree>
      <p:nvGrpSpPr>
        <p:cNvPr id="32" name="Shape 32"/>
        <p:cNvGrpSpPr/>
        <p:nvPr/>
      </p:nvGrpSpPr>
      <p:grpSpPr>
        <a:xfrm>
          <a:off x="0" y="0"/>
          <a:ext cx="0" cy="0"/>
          <a:chOff x="0" y="0"/>
          <a:chExt cx="0" cy="0"/>
        </a:xfrm>
      </p:grpSpPr>
      <p:sp>
        <p:nvSpPr>
          <p:cNvPr id="33" name="Google Shape;33;p15"/>
          <p:cNvSpPr txBox="1"/>
          <p:nvPr>
            <p:ph type="title"/>
          </p:nvPr>
        </p:nvSpPr>
        <p:spPr>
          <a:xfrm>
            <a:off x="1443491" y="804890"/>
            <a:ext cx="6571343" cy="105930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4" name="Google Shape;34;p15"/>
          <p:cNvSpPr txBox="1"/>
          <p:nvPr>
            <p:ph idx="1" type="body"/>
          </p:nvPr>
        </p:nvSpPr>
        <p:spPr>
          <a:xfrm>
            <a:off x="1443490" y="2013936"/>
            <a:ext cx="3125871" cy="343756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5" name="Google Shape;35;p15"/>
          <p:cNvSpPr txBox="1"/>
          <p:nvPr>
            <p:ph idx="2" type="body"/>
          </p:nvPr>
        </p:nvSpPr>
        <p:spPr>
          <a:xfrm>
            <a:off x="4889182" y="2013936"/>
            <a:ext cx="3125652" cy="343755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6" name="Google Shape;36;p15"/>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5"/>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5"/>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46" name="Shape 46"/>
        <p:cNvGrpSpPr/>
        <p:nvPr/>
      </p:nvGrpSpPr>
      <p:grpSpPr>
        <a:xfrm>
          <a:off x="0" y="0"/>
          <a:ext cx="0" cy="0"/>
          <a:chOff x="0" y="0"/>
          <a:chExt cx="0" cy="0"/>
        </a:xfrm>
      </p:grpSpPr>
      <p:sp>
        <p:nvSpPr>
          <p:cNvPr id="47" name="Google Shape;47;p14"/>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8" name="Google Shape;48;p14"/>
          <p:cNvSpPr txBox="1"/>
          <p:nvPr>
            <p:ph idx="10" type="dt"/>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4"/>
          <p:cNvSpPr txBox="1"/>
          <p:nvPr>
            <p:ph idx="11" type="ft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4"/>
          <p:cNvSpPr txBox="1"/>
          <p:nvPr>
            <p:ph idx="12" type="sldNum"/>
          </p:nvPr>
        </p:nvSpPr>
        <p:spPr>
          <a:xfrm>
            <a:off x="6553200" y="6245225"/>
            <a:ext cx="2133600" cy="4762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17"/>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61" name="Google Shape;61;p17"/>
          <p:cNvSpPr txBox="1"/>
          <p:nvPr>
            <p:ph idx="1" type="body"/>
          </p:nvPr>
        </p:nvSpPr>
        <p:spPr>
          <a:xfrm>
            <a:off x="685330" y="2367093"/>
            <a:ext cx="777287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2" name="Google Shape;62;p17"/>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7"/>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7"/>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9"/>
          <p:cNvSpPr txBox="1"/>
          <p:nvPr>
            <p:ph type="title"/>
          </p:nvPr>
        </p:nvSpPr>
        <p:spPr>
          <a:xfrm>
            <a:off x="685331" y="828564"/>
            <a:ext cx="7763814" cy="273681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4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75" name="Google Shape;75;p19"/>
          <p:cNvSpPr txBox="1"/>
          <p:nvPr>
            <p:ph idx="1" type="body"/>
          </p:nvPr>
        </p:nvSpPr>
        <p:spPr>
          <a:xfrm>
            <a:off x="685331" y="3657458"/>
            <a:ext cx="7763814" cy="136818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000"/>
              <a:buNone/>
              <a:defRPr sz="2000">
                <a:solidFill>
                  <a:srgbClr val="7F7F7F"/>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76" name="Google Shape;76;p19"/>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9"/>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9"/>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 name="Shape 87"/>
        <p:cNvGrpSpPr/>
        <p:nvPr/>
      </p:nvGrpSpPr>
      <p:grpSpPr>
        <a:xfrm>
          <a:off x="0" y="0"/>
          <a:ext cx="0" cy="0"/>
          <a:chOff x="0" y="0"/>
          <a:chExt cx="0" cy="0"/>
        </a:xfrm>
      </p:grpSpPr>
      <p:sp>
        <p:nvSpPr>
          <p:cNvPr id="88" name="Google Shape;88;p21"/>
          <p:cNvSpPr txBox="1"/>
          <p:nvPr>
            <p:ph type="title"/>
          </p:nvPr>
        </p:nvSpPr>
        <p:spPr>
          <a:xfrm>
            <a:off x="685332" y="618518"/>
            <a:ext cx="7773338"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9" name="Google Shape;89;p21"/>
          <p:cNvSpPr txBox="1"/>
          <p:nvPr>
            <p:ph idx="1" type="body"/>
          </p:nvPr>
        </p:nvSpPr>
        <p:spPr>
          <a:xfrm>
            <a:off x="685330" y="2367093"/>
            <a:ext cx="382952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0" name="Google Shape;90;p21"/>
          <p:cNvSpPr txBox="1"/>
          <p:nvPr>
            <p:ph idx="2" type="body"/>
          </p:nvPr>
        </p:nvSpPr>
        <p:spPr>
          <a:xfrm>
            <a:off x="4629150" y="2367093"/>
            <a:ext cx="382905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1" name="Google Shape;91;p21"/>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1"/>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1"/>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2" name="Shape 102"/>
        <p:cNvGrpSpPr/>
        <p:nvPr/>
      </p:nvGrpSpPr>
      <p:grpSpPr>
        <a:xfrm>
          <a:off x="0" y="0"/>
          <a:ext cx="0" cy="0"/>
          <a:chOff x="0" y="0"/>
          <a:chExt cx="0" cy="0"/>
        </a:xfrm>
      </p:grpSpPr>
      <p:sp>
        <p:nvSpPr>
          <p:cNvPr id="103" name="Google Shape;103;p23"/>
          <p:cNvSpPr txBox="1"/>
          <p:nvPr>
            <p:ph type="title"/>
          </p:nvPr>
        </p:nvSpPr>
        <p:spPr>
          <a:xfrm>
            <a:off x="685332" y="618518"/>
            <a:ext cx="7773338"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4" name="Google Shape;104;p23"/>
          <p:cNvSpPr txBox="1"/>
          <p:nvPr>
            <p:ph idx="1" type="body"/>
          </p:nvPr>
        </p:nvSpPr>
        <p:spPr>
          <a:xfrm>
            <a:off x="859746" y="2371018"/>
            <a:ext cx="3655106" cy="679994"/>
          </a:xfrm>
          <a:prstGeom prst="rect">
            <a:avLst/>
          </a:prstGeom>
          <a:noFill/>
          <a:ln>
            <a:noFill/>
          </a:ln>
        </p:spPr>
        <p:txBody>
          <a:bodyPr anchorCtr="0" anchor="b" bIns="45700" lIns="91425" spcFirstLastPara="1" rIns="91425" wrap="square" tIns="45700">
            <a:noAutofit/>
          </a:bodyPr>
          <a:lstStyle>
            <a:lvl1pPr indent="-228600" lvl="0" marL="457200" algn="l">
              <a:lnSpc>
                <a:spcPct val="7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05" name="Google Shape;105;p23"/>
          <p:cNvSpPr txBox="1"/>
          <p:nvPr>
            <p:ph idx="2" type="body"/>
          </p:nvPr>
        </p:nvSpPr>
        <p:spPr>
          <a:xfrm>
            <a:off x="685331" y="3051013"/>
            <a:ext cx="3829520"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06" name="Google Shape;106;p23"/>
          <p:cNvSpPr txBox="1"/>
          <p:nvPr>
            <p:ph idx="3" type="body"/>
          </p:nvPr>
        </p:nvSpPr>
        <p:spPr>
          <a:xfrm>
            <a:off x="4797317" y="2371018"/>
            <a:ext cx="3661353" cy="679994"/>
          </a:xfrm>
          <a:prstGeom prst="rect">
            <a:avLst/>
          </a:prstGeom>
          <a:noFill/>
          <a:ln>
            <a:noFill/>
          </a:ln>
        </p:spPr>
        <p:txBody>
          <a:bodyPr anchorCtr="0" anchor="b" bIns="45700" lIns="91425" spcFirstLastPara="1" rIns="91425" wrap="square" tIns="45700">
            <a:noAutofit/>
          </a:bodyPr>
          <a:lstStyle>
            <a:lvl1pPr indent="-228600" lvl="0" marL="457200" algn="l">
              <a:lnSpc>
                <a:spcPct val="7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07" name="Google Shape;107;p23"/>
          <p:cNvSpPr txBox="1"/>
          <p:nvPr>
            <p:ph idx="4" type="body"/>
          </p:nvPr>
        </p:nvSpPr>
        <p:spPr>
          <a:xfrm>
            <a:off x="4629150" y="3051013"/>
            <a:ext cx="3829051"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08" name="Google Shape;108;p23"/>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3"/>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3"/>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9" name="Shape 119"/>
        <p:cNvGrpSpPr/>
        <p:nvPr/>
      </p:nvGrpSpPr>
      <p:grpSpPr>
        <a:xfrm>
          <a:off x="0" y="0"/>
          <a:ext cx="0" cy="0"/>
          <a:chOff x="0" y="0"/>
          <a:chExt cx="0" cy="0"/>
        </a:xfrm>
      </p:grpSpPr>
      <p:sp>
        <p:nvSpPr>
          <p:cNvPr id="120" name="Google Shape;120;p25"/>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21" name="Google Shape;121;p25"/>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5"/>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5"/>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6.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1.xml"/><Relationship Id="rId4" Type="http://schemas.openxmlformats.org/officeDocument/2006/relationships/theme" Target="../theme/theme5.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2.xml"/><Relationship Id="rId4" Type="http://schemas.openxmlformats.org/officeDocument/2006/relationships/theme" Target="../theme/theme2.xml"/></Relationships>
</file>

<file path=ppt/slideMasters/_rels/slideMaster1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theme" Target="../theme/theme18.xml"/></Relationships>
</file>

<file path=ppt/slideMasters/_rels/slideMaster1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4.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5.xml"/><Relationship Id="rId4" Type="http://schemas.openxmlformats.org/officeDocument/2006/relationships/theme" Target="../theme/theme20.xml"/></Relationships>
</file>

<file path=ppt/slideMasters/_rels/slideMaster15.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6.xml"/><Relationship Id="rId4" Type="http://schemas.openxmlformats.org/officeDocument/2006/relationships/theme" Target="../theme/theme8.xml"/></Relationships>
</file>

<file path=ppt/slideMasters/_rels/slideMaster1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7.xml"/><Relationship Id="rId4" Type="http://schemas.openxmlformats.org/officeDocument/2006/relationships/theme" Target="../theme/theme15.xml"/></Relationships>
</file>

<file path=ppt/slideMasters/_rels/slideMaster1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8.xml"/><Relationship Id="rId4" Type="http://schemas.openxmlformats.org/officeDocument/2006/relationships/theme" Target="../theme/theme12.xml"/></Relationships>
</file>

<file path=ppt/slideMasters/_rels/slideMaster1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9.xml"/><Relationship Id="rId4" Type="http://schemas.openxmlformats.org/officeDocument/2006/relationships/theme" Target="../theme/theme1.xml"/></Relationships>
</file>

<file path=ppt/slideMasters/_rels/slideMaster1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20.xml"/><Relationship Id="rId4"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xml"/><Relationship Id="rId3" Type="http://schemas.openxmlformats.org/officeDocument/2006/relationships/theme" Target="../theme/theme1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5.xml"/><Relationship Id="rId4" Type="http://schemas.openxmlformats.org/officeDocument/2006/relationships/theme" Target="../theme/theme11.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6.xml"/><Relationship Id="rId4" Type="http://schemas.openxmlformats.org/officeDocument/2006/relationships/theme" Target="../theme/theme10.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7.xml"/><Relationship Id="rId4" Type="http://schemas.openxmlformats.org/officeDocument/2006/relationships/theme" Target="../theme/theme19.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8.xml"/><Relationship Id="rId4" Type="http://schemas.openxmlformats.org/officeDocument/2006/relationships/theme" Target="../theme/theme3.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9.xml"/><Relationship Id="rId4" Type="http://schemas.openxmlformats.org/officeDocument/2006/relationships/theme" Target="../theme/theme7.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0.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5" name="Shape 5"/>
        <p:cNvGrpSpPr/>
        <p:nvPr/>
      </p:nvGrpSpPr>
      <p:grpSpPr>
        <a:xfrm>
          <a:off x="0" y="0"/>
          <a:ext cx="0" cy="0"/>
          <a:chOff x="0" y="0"/>
          <a:chExt cx="0" cy="0"/>
        </a:xfrm>
      </p:grpSpPr>
      <p:pic>
        <p:nvPicPr>
          <p:cNvPr descr="\\DROBO-FS\QuickDrops\JB\PPTX NG\Droplets\LightingOverlay.png" id="6" name="Google Shape;6;p9"/>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Title-R1d.png" id="7" name="Google Shape;7;p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8" name="Google Shape;8;p9"/>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9" name="Google Shape;9;p9"/>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0" name="Google Shape;10;p9"/>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1" name="Google Shape;11;p9"/>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9"/>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136" name="Shape 136"/>
        <p:cNvGrpSpPr/>
        <p:nvPr/>
      </p:nvGrpSpPr>
      <p:grpSpPr>
        <a:xfrm>
          <a:off x="0" y="0"/>
          <a:ext cx="0" cy="0"/>
          <a:chOff x="0" y="0"/>
          <a:chExt cx="0" cy="0"/>
        </a:xfrm>
      </p:grpSpPr>
      <p:pic>
        <p:nvPicPr>
          <p:cNvPr descr="\\DROBO-FS\QuickDrops\JB\PPTX NG\Droplets\LightingOverlay.png" id="137" name="Google Shape;137;p28"/>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Content-R1d.png" id="138" name="Google Shape;138;p2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39" name="Google Shape;139;p28"/>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140" name="Google Shape;140;p28"/>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41" name="Google Shape;141;p28"/>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2" name="Google Shape;142;p28"/>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3" name="Google Shape;143;p28"/>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151" name="Shape 151"/>
        <p:cNvGrpSpPr/>
        <p:nvPr/>
      </p:nvGrpSpPr>
      <p:grpSpPr>
        <a:xfrm>
          <a:off x="0" y="0"/>
          <a:ext cx="0" cy="0"/>
          <a:chOff x="0" y="0"/>
          <a:chExt cx="0" cy="0"/>
        </a:xfrm>
      </p:grpSpPr>
      <p:pic>
        <p:nvPicPr>
          <p:cNvPr descr="\\DROBO-FS\QuickDrops\JB\PPTX NG\Droplets\LightingOverlay.png" id="152" name="Google Shape;152;p30"/>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Content-R1d.png" id="153" name="Google Shape;153;p3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54" name="Google Shape;154;p30"/>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155" name="Google Shape;155;p30"/>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56" name="Google Shape;156;p30"/>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57" name="Google Shape;157;p30"/>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58" name="Google Shape;158;p30"/>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166" name="Shape 166"/>
        <p:cNvGrpSpPr/>
        <p:nvPr/>
      </p:nvGrpSpPr>
      <p:grpSpPr>
        <a:xfrm>
          <a:off x="0" y="0"/>
          <a:ext cx="0" cy="0"/>
          <a:chOff x="0" y="0"/>
          <a:chExt cx="0" cy="0"/>
        </a:xfrm>
      </p:grpSpPr>
      <p:pic>
        <p:nvPicPr>
          <p:cNvPr descr="\\DROBO-FS\QuickDrops\JB\PPTX NG\Droplets\LightingOverlay.png" id="167" name="Google Shape;167;p32"/>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Content-R1d.png" id="168" name="Google Shape;168;p3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69" name="Google Shape;169;p32"/>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170" name="Google Shape;170;p32"/>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71" name="Google Shape;171;p32"/>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72" name="Google Shape;172;p32"/>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73" name="Google Shape;173;p32"/>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181" name="Shape 181"/>
        <p:cNvGrpSpPr/>
        <p:nvPr/>
      </p:nvGrpSpPr>
      <p:grpSpPr>
        <a:xfrm>
          <a:off x="0" y="0"/>
          <a:ext cx="0" cy="0"/>
          <a:chOff x="0" y="0"/>
          <a:chExt cx="0" cy="0"/>
        </a:xfrm>
      </p:grpSpPr>
      <p:pic>
        <p:nvPicPr>
          <p:cNvPr descr="\\DROBO-FS\QuickDrops\JB\PPTX NG\Droplets\LightingOverlay.png" id="182" name="Google Shape;182;p34"/>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Content-R1d.png" id="183" name="Google Shape;183;p3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4" name="Google Shape;184;p34"/>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185" name="Google Shape;185;p34"/>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86" name="Google Shape;186;p34"/>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87" name="Google Shape;187;p34"/>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88" name="Google Shape;188;p34"/>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4"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195" name="Shape 195"/>
        <p:cNvGrpSpPr/>
        <p:nvPr/>
      </p:nvGrpSpPr>
      <p:grpSpPr>
        <a:xfrm>
          <a:off x="0" y="0"/>
          <a:ext cx="0" cy="0"/>
          <a:chOff x="0" y="0"/>
          <a:chExt cx="0" cy="0"/>
        </a:xfrm>
      </p:grpSpPr>
      <p:pic>
        <p:nvPicPr>
          <p:cNvPr descr="\\DROBO-FS\QuickDrops\JB\PPTX NG\Droplets\LightingOverlay.png" id="196" name="Google Shape;196;p36"/>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Content-R1d.png" id="197" name="Google Shape;197;p3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98" name="Google Shape;198;p36"/>
          <p:cNvSpPr txBox="1"/>
          <p:nvPr/>
        </p:nvSpPr>
        <p:spPr>
          <a:xfrm>
            <a:off x="738187" y="887412"/>
            <a:ext cx="546100" cy="5857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Twentieth Century"/>
              <a:buNone/>
            </a:pPr>
            <a:r>
              <a:rPr b="0" i="0" lang="en-US" sz="8000" u="none" cap="none" strike="noStrike">
                <a:solidFill>
                  <a:schemeClr val="dk1"/>
                </a:solidFill>
                <a:latin typeface="Twentieth Century"/>
                <a:ea typeface="Twentieth Century"/>
                <a:cs typeface="Twentieth Century"/>
                <a:sym typeface="Twentieth Century"/>
              </a:rPr>
              <a:t>“</a:t>
            </a:r>
            <a:endParaRPr/>
          </a:p>
        </p:txBody>
      </p:sp>
      <p:sp>
        <p:nvSpPr>
          <p:cNvPr id="199" name="Google Shape;199;p36"/>
          <p:cNvSpPr txBox="1"/>
          <p:nvPr/>
        </p:nvSpPr>
        <p:spPr>
          <a:xfrm>
            <a:off x="7850187" y="3119437"/>
            <a:ext cx="554037" cy="58578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Twentieth Century"/>
              <a:buNone/>
            </a:pPr>
            <a:r>
              <a:rPr b="0" i="0" lang="en-US" sz="8000" u="none" cap="none" strike="noStrike">
                <a:solidFill>
                  <a:schemeClr val="dk1"/>
                </a:solidFill>
                <a:latin typeface="Twentieth Century"/>
                <a:ea typeface="Twentieth Century"/>
                <a:cs typeface="Twentieth Century"/>
                <a:sym typeface="Twentieth Century"/>
              </a:rPr>
              <a:t>”</a:t>
            </a:r>
            <a:endParaRPr/>
          </a:p>
        </p:txBody>
      </p:sp>
      <p:sp>
        <p:nvSpPr>
          <p:cNvPr id="200" name="Google Shape;200;p36"/>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201" name="Google Shape;201;p36"/>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202" name="Google Shape;202;p36"/>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03" name="Google Shape;203;p36"/>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04" name="Google Shape;204;p36"/>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212" name="Shape 212"/>
        <p:cNvGrpSpPr/>
        <p:nvPr/>
      </p:nvGrpSpPr>
      <p:grpSpPr>
        <a:xfrm>
          <a:off x="0" y="0"/>
          <a:ext cx="0" cy="0"/>
          <a:chOff x="0" y="0"/>
          <a:chExt cx="0" cy="0"/>
        </a:xfrm>
      </p:grpSpPr>
      <p:pic>
        <p:nvPicPr>
          <p:cNvPr descr="\\DROBO-FS\QuickDrops\JB\PPTX NG\Droplets\LightingOverlay.png" id="213" name="Google Shape;213;p38"/>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Content-R1d.png" id="214" name="Google Shape;214;p3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15" name="Google Shape;215;p38"/>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216" name="Google Shape;216;p38"/>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217" name="Google Shape;217;p38"/>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18" name="Google Shape;218;p38"/>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19" name="Google Shape;219;p38"/>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226" name="Shape 226"/>
        <p:cNvGrpSpPr/>
        <p:nvPr/>
      </p:nvGrpSpPr>
      <p:grpSpPr>
        <a:xfrm>
          <a:off x="0" y="0"/>
          <a:ext cx="0" cy="0"/>
          <a:chOff x="0" y="0"/>
          <a:chExt cx="0" cy="0"/>
        </a:xfrm>
      </p:grpSpPr>
      <p:pic>
        <p:nvPicPr>
          <p:cNvPr descr="\\DROBO-FS\QuickDrops\JB\PPTX NG\Droplets\LightingOverlay.png" id="227" name="Google Shape;227;p40"/>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Content-R1d.png" id="228" name="Google Shape;228;p4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29" name="Google Shape;229;p40"/>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230" name="Google Shape;230;p40"/>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231" name="Google Shape;231;p40"/>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32" name="Google Shape;232;p40"/>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33" name="Google Shape;233;p40"/>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245" name="Shape 245"/>
        <p:cNvGrpSpPr/>
        <p:nvPr/>
      </p:nvGrpSpPr>
      <p:grpSpPr>
        <a:xfrm>
          <a:off x="0" y="0"/>
          <a:ext cx="0" cy="0"/>
          <a:chOff x="0" y="0"/>
          <a:chExt cx="0" cy="0"/>
        </a:xfrm>
      </p:grpSpPr>
      <p:pic>
        <p:nvPicPr>
          <p:cNvPr descr="\\DROBO-FS\QuickDrops\JB\PPTX NG\Droplets\LightingOverlay.png" id="246" name="Google Shape;246;p42"/>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Content-R1d.png" id="247" name="Google Shape;247;p4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48" name="Google Shape;248;p42"/>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249" name="Google Shape;249;p42"/>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250" name="Google Shape;250;p42"/>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51" name="Google Shape;251;p42"/>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52" name="Google Shape;252;p42"/>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267" name="Shape 267"/>
        <p:cNvGrpSpPr/>
        <p:nvPr/>
      </p:nvGrpSpPr>
      <p:grpSpPr>
        <a:xfrm>
          <a:off x="0" y="0"/>
          <a:ext cx="0" cy="0"/>
          <a:chOff x="0" y="0"/>
          <a:chExt cx="0" cy="0"/>
        </a:xfrm>
      </p:grpSpPr>
      <p:pic>
        <p:nvPicPr>
          <p:cNvPr descr="\\DROBO-FS\QuickDrops\JB\PPTX NG\Droplets\LightingOverlay.png" id="268" name="Google Shape;268;p44"/>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Content-R1d.png" id="269" name="Google Shape;269;p4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70" name="Google Shape;270;p44"/>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271" name="Google Shape;271;p44"/>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272" name="Google Shape;272;p44"/>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73" name="Google Shape;273;p44"/>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74" name="Google Shape;274;p44"/>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4"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281" name="Shape 281"/>
        <p:cNvGrpSpPr/>
        <p:nvPr/>
      </p:nvGrpSpPr>
      <p:grpSpPr>
        <a:xfrm>
          <a:off x="0" y="0"/>
          <a:ext cx="0" cy="0"/>
          <a:chOff x="0" y="0"/>
          <a:chExt cx="0" cy="0"/>
        </a:xfrm>
      </p:grpSpPr>
      <p:pic>
        <p:nvPicPr>
          <p:cNvPr descr="\\DROBO-FS\QuickDrops\JB\PPTX NG\Droplets\LightingOverlay.png" id="282" name="Google Shape;282;p46"/>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Content-R1d.png" id="283" name="Google Shape;283;p4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84" name="Google Shape;284;p46"/>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285" name="Google Shape;285;p46"/>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286" name="Google Shape;286;p46"/>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87" name="Google Shape;287;p46"/>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88" name="Google Shape;288;p46"/>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19" name="Shape 19"/>
        <p:cNvGrpSpPr/>
        <p:nvPr/>
      </p:nvGrpSpPr>
      <p:grpSpPr>
        <a:xfrm>
          <a:off x="0" y="0"/>
          <a:ext cx="0" cy="0"/>
          <a:chOff x="0" y="0"/>
          <a:chExt cx="0" cy="0"/>
        </a:xfrm>
      </p:grpSpPr>
      <p:pic>
        <p:nvPicPr>
          <p:cNvPr descr="\\DROBO-FS\QuickDrops\JB\PPTX NG\Droplets\LightingOverlay.png" id="20" name="Google Shape;20;p1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21" name="Google Shape;21;p11"/>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22" name="Google Shape;22;p11"/>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23" name="Google Shape;23;p11"/>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4" name="Google Shape;24;p11"/>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5" name="Google Shape;25;p11"/>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39" name="Shape 39"/>
        <p:cNvGrpSpPr/>
        <p:nvPr/>
      </p:nvGrpSpPr>
      <p:grpSpPr>
        <a:xfrm>
          <a:off x="0" y="0"/>
          <a:ext cx="0" cy="0"/>
          <a:chOff x="0" y="0"/>
          <a:chExt cx="0" cy="0"/>
        </a:xfrm>
      </p:grpSpPr>
      <p:pic>
        <p:nvPicPr>
          <p:cNvPr descr="\\DROBO-FS\QuickDrops\JB\PPTX NG\Droplets\LightingOverlay.png" id="40" name="Google Shape;40;p13"/>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41" name="Google Shape;41;p13"/>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42" name="Google Shape;42;p13"/>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43" name="Google Shape;43;p13"/>
          <p:cNvSpPr txBox="1"/>
          <p:nvPr>
            <p:ph idx="10" type="dt"/>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44" name="Google Shape;44;p13"/>
          <p:cNvSpPr txBox="1"/>
          <p:nvPr>
            <p:ph idx="11" type="ft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45" name="Google Shape;45;p13"/>
          <p:cNvSpPr txBox="1"/>
          <p:nvPr>
            <p:ph idx="12" type="sldNum"/>
          </p:nvPr>
        </p:nvSpPr>
        <p:spPr>
          <a:xfrm>
            <a:off x="6553200" y="6245225"/>
            <a:ext cx="2133600" cy="476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51" name="Shape 51"/>
        <p:cNvGrpSpPr/>
        <p:nvPr/>
      </p:nvGrpSpPr>
      <p:grpSpPr>
        <a:xfrm>
          <a:off x="0" y="0"/>
          <a:ext cx="0" cy="0"/>
          <a:chOff x="0" y="0"/>
          <a:chExt cx="0" cy="0"/>
        </a:xfrm>
      </p:grpSpPr>
      <p:pic>
        <p:nvPicPr>
          <p:cNvPr descr="\\DROBO-FS\QuickDrops\JB\PPTX NG\Droplets\LightingOverlay.png" id="52" name="Google Shape;52;p16"/>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Content-R1d.png" id="53" name="Google Shape;53;p1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4" name="Google Shape;54;p16"/>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55" name="Google Shape;55;p16"/>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56" name="Google Shape;56;p16"/>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57" name="Google Shape;57;p16"/>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58" name="Google Shape;58;p16"/>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65" name="Shape 65"/>
        <p:cNvGrpSpPr/>
        <p:nvPr/>
      </p:nvGrpSpPr>
      <p:grpSpPr>
        <a:xfrm>
          <a:off x="0" y="0"/>
          <a:ext cx="0" cy="0"/>
          <a:chOff x="0" y="0"/>
          <a:chExt cx="0" cy="0"/>
        </a:xfrm>
      </p:grpSpPr>
      <p:pic>
        <p:nvPicPr>
          <p:cNvPr descr="\\DROBO-FS\QuickDrops\JB\PPTX NG\Droplets\LightingOverlay.png" id="66" name="Google Shape;66;p18"/>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Content-R1d.png" id="67" name="Google Shape;67;p1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8" name="Google Shape;68;p18"/>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69" name="Google Shape;69;p18"/>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70" name="Google Shape;70;p18"/>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71" name="Google Shape;71;p18"/>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72" name="Google Shape;72;p18"/>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79" name="Shape 79"/>
        <p:cNvGrpSpPr/>
        <p:nvPr/>
      </p:nvGrpSpPr>
      <p:grpSpPr>
        <a:xfrm>
          <a:off x="0" y="0"/>
          <a:ext cx="0" cy="0"/>
          <a:chOff x="0" y="0"/>
          <a:chExt cx="0" cy="0"/>
        </a:xfrm>
      </p:grpSpPr>
      <p:pic>
        <p:nvPicPr>
          <p:cNvPr descr="\\DROBO-FS\QuickDrops\JB\PPTX NG\Droplets\LightingOverlay.png" id="80" name="Google Shape;80;p20"/>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Content-R1d.png" id="81" name="Google Shape;81;p2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82" name="Google Shape;82;p20"/>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83" name="Google Shape;83;p20"/>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84" name="Google Shape;84;p20"/>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85" name="Google Shape;85;p20"/>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86" name="Google Shape;86;p20"/>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94" name="Shape 94"/>
        <p:cNvGrpSpPr/>
        <p:nvPr/>
      </p:nvGrpSpPr>
      <p:grpSpPr>
        <a:xfrm>
          <a:off x="0" y="0"/>
          <a:ext cx="0" cy="0"/>
          <a:chOff x="0" y="0"/>
          <a:chExt cx="0" cy="0"/>
        </a:xfrm>
      </p:grpSpPr>
      <p:pic>
        <p:nvPicPr>
          <p:cNvPr descr="\\DROBO-FS\QuickDrops\JB\PPTX NG\Droplets\LightingOverlay.png" id="95" name="Google Shape;95;p22"/>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Content-R1d.png" id="96" name="Google Shape;96;p2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7" name="Google Shape;97;p22"/>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98" name="Google Shape;98;p22"/>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99" name="Google Shape;99;p22"/>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00" name="Google Shape;100;p22"/>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01" name="Google Shape;101;p22"/>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111" name="Shape 111"/>
        <p:cNvGrpSpPr/>
        <p:nvPr/>
      </p:nvGrpSpPr>
      <p:grpSpPr>
        <a:xfrm>
          <a:off x="0" y="0"/>
          <a:ext cx="0" cy="0"/>
          <a:chOff x="0" y="0"/>
          <a:chExt cx="0" cy="0"/>
        </a:xfrm>
      </p:grpSpPr>
      <p:pic>
        <p:nvPicPr>
          <p:cNvPr descr="\\DROBO-FS\QuickDrops\JB\PPTX NG\Droplets\LightingOverlay.png" id="112" name="Google Shape;112;p24"/>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Content-R1d.png" id="113" name="Google Shape;113;p2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4" name="Google Shape;114;p24"/>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115" name="Google Shape;115;p24"/>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16" name="Google Shape;116;p24"/>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17" name="Google Shape;117;p24"/>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18" name="Google Shape;118;p24"/>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4"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8B8B8"/>
            </a:gs>
          </a:gsLst>
          <a:lin ang="5400000" scaled="0"/>
        </a:gradFill>
      </p:bgPr>
    </p:bg>
    <p:spTree>
      <p:nvGrpSpPr>
        <p:cNvPr id="124" name="Shape 124"/>
        <p:cNvGrpSpPr/>
        <p:nvPr/>
      </p:nvGrpSpPr>
      <p:grpSpPr>
        <a:xfrm>
          <a:off x="0" y="0"/>
          <a:ext cx="0" cy="0"/>
          <a:chOff x="0" y="0"/>
          <a:chExt cx="0" cy="0"/>
        </a:xfrm>
      </p:grpSpPr>
      <p:pic>
        <p:nvPicPr>
          <p:cNvPr descr="\\DROBO-FS\QuickDrops\JB\PPTX NG\Droplets\LightingOverlay.png" id="125" name="Google Shape;125;p26"/>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descr="Droplets-SD-Content-R1d.png" id="126" name="Google Shape;126;p2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7" name="Google Shape;127;p26"/>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128" name="Google Shape;128;p26"/>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9" name="Google Shape;129;p26"/>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0" name="Google Shape;130;p26"/>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1" name="Google Shape;131;p26"/>
          <p:cNvSpPr txBox="1"/>
          <p:nvPr>
            <p:ph idx="12" type="sldNum"/>
          </p:nvPr>
        </p:nvSpPr>
        <p:spPr>
          <a:xfrm>
            <a:off x="7885112"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chemeClr val="dk1"/>
              </a:buClr>
              <a:buSzPts val="1000"/>
              <a:buFont typeface="Twentieth Century"/>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98" name="Shape 298"/>
        <p:cNvGrpSpPr/>
        <p:nvPr/>
      </p:nvGrpSpPr>
      <p:grpSpPr>
        <a:xfrm>
          <a:off x="0" y="0"/>
          <a:ext cx="0" cy="0"/>
          <a:chOff x="0" y="0"/>
          <a:chExt cx="0" cy="0"/>
        </a:xfrm>
      </p:grpSpPr>
      <p:sp>
        <p:nvSpPr>
          <p:cNvPr id="299" name="Google Shape;299;p1"/>
          <p:cNvSpPr/>
          <p:nvPr/>
        </p:nvSpPr>
        <p:spPr>
          <a:xfrm rot="-582505">
            <a:off x="1556279" y="1962852"/>
            <a:ext cx="5608523" cy="25853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5400"/>
              <a:buFont typeface="Libre Baskerville"/>
              <a:buNone/>
            </a:pPr>
            <a:r>
              <a:rPr b="1" i="0" lang="en-US" sz="5400" u="none" cap="none" strike="noStrike">
                <a:solidFill>
                  <a:schemeClr val="dk1"/>
                </a:solidFill>
                <a:latin typeface="Libre Baskerville"/>
                <a:ea typeface="Libre Baskerville"/>
                <a:cs typeface="Libre Baskerville"/>
                <a:sym typeface="Libre Baskerville"/>
              </a:rPr>
              <a:t>CSI Case:</a:t>
            </a:r>
            <a:endParaRPr/>
          </a:p>
          <a:p>
            <a:pPr indent="0" lvl="0" marL="0" marR="0" rtl="0" algn="ctr">
              <a:lnSpc>
                <a:spcPct val="100000"/>
              </a:lnSpc>
              <a:spcBef>
                <a:spcPts val="0"/>
              </a:spcBef>
              <a:spcAft>
                <a:spcPts val="0"/>
              </a:spcAft>
              <a:buClr>
                <a:schemeClr val="dk1"/>
              </a:buClr>
              <a:buSzPts val="5400"/>
              <a:buFont typeface="Libre Baskerville"/>
              <a:buNone/>
            </a:pPr>
            <a:r>
              <a:rPr b="1" i="0" lang="en-US" sz="5400" u="none" cap="none" strike="noStrike">
                <a:solidFill>
                  <a:schemeClr val="dk1"/>
                </a:solidFill>
                <a:latin typeface="Libre Baskerville"/>
                <a:ea typeface="Libre Baskerville"/>
                <a:cs typeface="Libre Baskerville"/>
                <a:sym typeface="Libre Baskerville"/>
              </a:rPr>
              <a:t>Which Dog Ate </a:t>
            </a:r>
            <a:endParaRPr/>
          </a:p>
          <a:p>
            <a:pPr indent="0" lvl="0" marL="0" marR="0" rtl="0" algn="ctr">
              <a:lnSpc>
                <a:spcPct val="100000"/>
              </a:lnSpc>
              <a:spcBef>
                <a:spcPts val="0"/>
              </a:spcBef>
              <a:spcAft>
                <a:spcPts val="0"/>
              </a:spcAft>
              <a:buClr>
                <a:schemeClr val="dk1"/>
              </a:buClr>
              <a:buSzPts val="5400"/>
              <a:buFont typeface="Libre Baskerville"/>
              <a:buNone/>
            </a:pPr>
            <a:r>
              <a:rPr b="1" i="0" lang="en-US" sz="5400" u="none" cap="none" strike="noStrike">
                <a:solidFill>
                  <a:schemeClr val="dk1"/>
                </a:solidFill>
                <a:latin typeface="Libre Baskerville"/>
                <a:ea typeface="Libre Baskerville"/>
                <a:cs typeface="Libre Baskerville"/>
                <a:sym typeface="Libre Baskerville"/>
              </a:rPr>
              <a:t>Jane’s Homework?</a:t>
            </a:r>
            <a:endParaRPr/>
          </a:p>
        </p:txBody>
      </p:sp>
      <p:pic>
        <p:nvPicPr>
          <p:cNvPr descr="Image result for dog images" id="300" name="Google Shape;300;p1"/>
          <p:cNvPicPr preferRelativeResize="0"/>
          <p:nvPr/>
        </p:nvPicPr>
        <p:blipFill rotWithShape="1">
          <a:blip r:embed="rId3">
            <a:alphaModFix/>
          </a:blip>
          <a:srcRect b="0" l="0" r="0" t="0"/>
          <a:stretch/>
        </p:blipFill>
        <p:spPr>
          <a:xfrm>
            <a:off x="376237" y="4986337"/>
            <a:ext cx="2782887" cy="1447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
          <p:cNvSpPr txBox="1"/>
          <p:nvPr>
            <p:ph type="title"/>
          </p:nvPr>
        </p:nvSpPr>
        <p:spPr>
          <a:xfrm>
            <a:off x="381000" y="228600"/>
            <a:ext cx="4953000" cy="2286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Libre Baskerville"/>
              <a:buNone/>
            </a:pPr>
            <a:r>
              <a:rPr b="0" i="0" lang="en-US" sz="4000" u="none">
                <a:solidFill>
                  <a:schemeClr val="dk1"/>
                </a:solidFill>
                <a:latin typeface="Libre Baskerville"/>
                <a:ea typeface="Libre Baskerville"/>
                <a:cs typeface="Libre Baskerville"/>
                <a:sym typeface="Libre Baskerville"/>
              </a:rPr>
              <a:t>THE CASE OF THE HALF-CHEWED HOMEWORK</a:t>
            </a:r>
            <a:endParaRPr/>
          </a:p>
        </p:txBody>
      </p:sp>
      <p:sp>
        <p:nvSpPr>
          <p:cNvPr id="306" name="Google Shape;306;p2"/>
          <p:cNvSpPr txBox="1"/>
          <p:nvPr>
            <p:ph idx="1" type="body"/>
          </p:nvPr>
        </p:nvSpPr>
        <p:spPr>
          <a:xfrm>
            <a:off x="457200" y="2590800"/>
            <a:ext cx="4800600" cy="35353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Libre Baskerville"/>
                <a:ea typeface="Libre Baskerville"/>
                <a:cs typeface="Libre Baskerville"/>
                <a:sym typeface="Libre Baskerville"/>
              </a:rPr>
              <a:t>JANE FINISHED HER BIOLOGY HOMEWORK AND LEFT IT ON HER DESK WHILE SHE WENT TO PARTY SATURDAY NIGHT.</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Libre Baskerville"/>
                <a:ea typeface="Libre Baskerville"/>
                <a:cs typeface="Libre Baskerville"/>
                <a:sym typeface="Libre Baskerville"/>
              </a:rPr>
              <a:t>WHEN SHE RETURNED, HER HOMEWORK WAS HALF EATEN AND THERE WAS A BIG PUDDLE OF DROOL ON HER DESK.</a:t>
            </a:r>
            <a:endParaRPr/>
          </a:p>
        </p:txBody>
      </p:sp>
      <p:pic>
        <p:nvPicPr>
          <p:cNvPr descr="MP900442230[1]" id="307" name="Google Shape;307;p2"/>
          <p:cNvPicPr preferRelativeResize="0"/>
          <p:nvPr/>
        </p:nvPicPr>
        <p:blipFill rotWithShape="1">
          <a:blip r:embed="rId3">
            <a:alphaModFix/>
          </a:blip>
          <a:srcRect b="0" l="0" r="0" t="0"/>
          <a:stretch/>
        </p:blipFill>
        <p:spPr>
          <a:xfrm>
            <a:off x="5410200" y="1371600"/>
            <a:ext cx="3308350" cy="4962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
          <p:cNvSpPr txBox="1"/>
          <p:nvPr>
            <p:ph type="title"/>
          </p:nvPr>
        </p:nvSpPr>
        <p:spPr>
          <a:xfrm>
            <a:off x="2743200" y="309562"/>
            <a:ext cx="5715000" cy="15954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Libre Baskerville"/>
              <a:buNone/>
            </a:pPr>
            <a:r>
              <a:rPr b="0" i="0" lang="en-US" sz="3600" u="none">
                <a:solidFill>
                  <a:schemeClr val="dk1"/>
                </a:solidFill>
                <a:latin typeface="Libre Baskerville"/>
                <a:ea typeface="Libre Baskerville"/>
                <a:cs typeface="Libre Baskerville"/>
                <a:sym typeface="Libre Baskerville"/>
              </a:rPr>
              <a:t>THE CRIME SCENE</a:t>
            </a:r>
            <a:endParaRPr/>
          </a:p>
        </p:txBody>
      </p:sp>
      <p:sp>
        <p:nvSpPr>
          <p:cNvPr id="313" name="Google Shape;313;p3"/>
          <p:cNvSpPr txBox="1"/>
          <p:nvPr>
            <p:ph idx="1" type="body"/>
          </p:nvPr>
        </p:nvSpPr>
        <p:spPr>
          <a:xfrm>
            <a:off x="457200" y="1847850"/>
            <a:ext cx="7772400" cy="28956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20000"/>
              </a:lnSpc>
              <a:spcBef>
                <a:spcPts val="0"/>
              </a:spcBef>
              <a:spcAft>
                <a:spcPts val="0"/>
              </a:spcAft>
              <a:buClr>
                <a:schemeClr val="dk1"/>
              </a:buClr>
              <a:buSzPts val="2400"/>
              <a:buFont typeface="Arial"/>
              <a:buChar char="•"/>
            </a:pPr>
            <a:r>
              <a:rPr b="0" i="0" lang="en-US" sz="2400" u="none" cap="none" strike="noStrike">
                <a:solidFill>
                  <a:schemeClr val="dk1"/>
                </a:solidFill>
                <a:latin typeface="Libre Baskerville"/>
                <a:ea typeface="Libre Baskerville"/>
                <a:cs typeface="Libre Baskerville"/>
                <a:sym typeface="Libre Baskerville"/>
              </a:rPr>
              <a:t>THE ONLY ORGANISMS AT HOME THAT EVENING WERE JANE’S TWO DOGS (A AND B) AND TWO VISITING NEIGHBOR DOGS (C AND D).</a:t>
            </a:r>
            <a:endParaRPr/>
          </a:p>
          <a:p>
            <a:pPr indent="-228600" lvl="0" marL="228600" marR="0" rtl="0" algn="l">
              <a:lnSpc>
                <a:spcPct val="120000"/>
              </a:lnSpc>
              <a:spcBef>
                <a:spcPts val="1000"/>
              </a:spcBef>
              <a:spcAft>
                <a:spcPts val="0"/>
              </a:spcAft>
              <a:buClr>
                <a:schemeClr val="dk1"/>
              </a:buClr>
              <a:buSzPts val="2400"/>
              <a:buFont typeface="Arial"/>
              <a:buChar char="•"/>
            </a:pPr>
            <a:r>
              <a:rPr b="0" i="0" lang="en-US" sz="2400" u="none" cap="none" strike="noStrike">
                <a:solidFill>
                  <a:schemeClr val="dk1"/>
                </a:solidFill>
                <a:latin typeface="Libre Baskerville"/>
                <a:ea typeface="Libre Baskerville"/>
                <a:cs typeface="Libre Baskerville"/>
                <a:sym typeface="Libre Baskerville"/>
              </a:rPr>
              <a:t>JANE TOOK A SAMPLE OF THE DROOL ON HER DESK. </a:t>
            </a:r>
            <a:endParaRPr/>
          </a:p>
          <a:p>
            <a:pPr indent="-228600" lvl="0" marL="228600" marR="0" rtl="0" algn="l">
              <a:lnSpc>
                <a:spcPct val="120000"/>
              </a:lnSpc>
              <a:spcBef>
                <a:spcPts val="1000"/>
              </a:spcBef>
              <a:spcAft>
                <a:spcPts val="0"/>
              </a:spcAft>
              <a:buClr>
                <a:schemeClr val="dk1"/>
              </a:buClr>
              <a:buSzPts val="2400"/>
              <a:buFont typeface="Arial"/>
              <a:buChar char="•"/>
            </a:pPr>
            <a:r>
              <a:rPr b="0" i="0" lang="en-US" sz="2400" u="none" cap="none" strike="noStrike">
                <a:solidFill>
                  <a:schemeClr val="dk1"/>
                </a:solidFill>
                <a:latin typeface="Libre Baskerville"/>
                <a:ea typeface="Libre Baskerville"/>
                <a:cs typeface="Libre Baskerville"/>
                <a:sym typeface="Libre Baskerville"/>
              </a:rPr>
              <a:t>SHE THEN SWABBED THE CHEEKS OF EACH OF THE DOGS TO OBTAIN DNA SAMPLES.</a:t>
            </a:r>
            <a:endParaRPr/>
          </a:p>
        </p:txBody>
      </p:sp>
      <p:pic>
        <p:nvPicPr>
          <p:cNvPr id="314" name="Google Shape;314;p3"/>
          <p:cNvPicPr preferRelativeResize="0"/>
          <p:nvPr/>
        </p:nvPicPr>
        <p:blipFill rotWithShape="1">
          <a:blip r:embed="rId3">
            <a:alphaModFix/>
          </a:blip>
          <a:srcRect b="0" l="0" r="0" t="0"/>
          <a:stretch/>
        </p:blipFill>
        <p:spPr>
          <a:xfrm>
            <a:off x="457200" y="166687"/>
            <a:ext cx="2735262" cy="1538287"/>
          </a:xfrm>
          <a:prstGeom prst="rect">
            <a:avLst/>
          </a:prstGeom>
          <a:noFill/>
          <a:ln>
            <a:noFill/>
          </a:ln>
        </p:spPr>
      </p:pic>
      <p:pic>
        <p:nvPicPr>
          <p:cNvPr id="315" name="Google Shape;315;p3"/>
          <p:cNvPicPr preferRelativeResize="0"/>
          <p:nvPr/>
        </p:nvPicPr>
        <p:blipFill rotWithShape="1">
          <a:blip r:embed="rId4">
            <a:alphaModFix/>
          </a:blip>
          <a:srcRect b="0" l="0" r="0" t="0"/>
          <a:stretch/>
        </p:blipFill>
        <p:spPr>
          <a:xfrm>
            <a:off x="3048000" y="4000500"/>
            <a:ext cx="5105400" cy="28717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
          <p:cNvSpPr txBox="1"/>
          <p:nvPr>
            <p:ph type="title"/>
          </p:nvPr>
        </p:nvSpPr>
        <p:spPr>
          <a:xfrm>
            <a:off x="685800" y="366712"/>
            <a:ext cx="7772400" cy="10620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Libre Baskerville"/>
              <a:buNone/>
            </a:pPr>
            <a:r>
              <a:rPr b="0" i="0" lang="en-US" sz="3600" u="none">
                <a:solidFill>
                  <a:schemeClr val="dk1"/>
                </a:solidFill>
                <a:latin typeface="Libre Baskerville"/>
                <a:ea typeface="Libre Baskerville"/>
                <a:cs typeface="Libre Baskerville"/>
                <a:sym typeface="Libre Baskerville"/>
              </a:rPr>
              <a:t>CRIME SCENE : SUSPECTS</a:t>
            </a:r>
            <a:br>
              <a:rPr b="0" i="0" lang="en-US" sz="3600" u="none">
                <a:solidFill>
                  <a:schemeClr val="dk1"/>
                </a:solidFill>
                <a:latin typeface="Twentieth Century"/>
                <a:ea typeface="Twentieth Century"/>
                <a:cs typeface="Twentieth Century"/>
                <a:sym typeface="Twentieth Century"/>
              </a:rPr>
            </a:br>
            <a:endParaRPr/>
          </a:p>
        </p:txBody>
      </p:sp>
      <p:sp>
        <p:nvSpPr>
          <p:cNvPr id="321" name="Google Shape;321;p4"/>
          <p:cNvSpPr txBox="1"/>
          <p:nvPr/>
        </p:nvSpPr>
        <p:spPr>
          <a:xfrm>
            <a:off x="1524000" y="3078162"/>
            <a:ext cx="1447800" cy="7794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Twentieth Century"/>
              <a:buNone/>
            </a:pPr>
            <a:r>
              <a:rPr b="1" i="0" lang="en-US" sz="1800" u="none" cap="none" strike="noStrike">
                <a:solidFill>
                  <a:schemeClr val="dk1"/>
                </a:solidFill>
                <a:latin typeface="Twentieth Century"/>
                <a:ea typeface="Twentieth Century"/>
                <a:cs typeface="Twentieth Century"/>
                <a:sym typeface="Twentieth Century"/>
              </a:rPr>
              <a:t>A</a:t>
            </a:r>
            <a:endParaRPr/>
          </a:p>
          <a:p>
            <a:pPr indent="0" lvl="0" marL="0" marR="0" rtl="0" algn="ctr">
              <a:lnSpc>
                <a:spcPct val="100000"/>
              </a:lnSpc>
              <a:spcBef>
                <a:spcPts val="900"/>
              </a:spcBef>
              <a:spcAft>
                <a:spcPts val="0"/>
              </a:spcAft>
              <a:buClr>
                <a:schemeClr val="dk1"/>
              </a:buClr>
              <a:buSzPts val="1800"/>
              <a:buFont typeface="Twentieth Century"/>
              <a:buNone/>
            </a:pPr>
            <a:r>
              <a:rPr b="0" i="0" lang="en-US" sz="1800" u="none" cap="none" strike="noStrike">
                <a:solidFill>
                  <a:schemeClr val="dk1"/>
                </a:solidFill>
                <a:latin typeface="Twentieth Century"/>
                <a:ea typeface="Twentieth Century"/>
                <a:cs typeface="Twentieth Century"/>
                <a:sym typeface="Twentieth Century"/>
              </a:rPr>
              <a:t>Elliot</a:t>
            </a:r>
            <a:endParaRPr/>
          </a:p>
        </p:txBody>
      </p:sp>
      <p:sp>
        <p:nvSpPr>
          <p:cNvPr id="322" name="Google Shape;322;p4"/>
          <p:cNvSpPr txBox="1"/>
          <p:nvPr/>
        </p:nvSpPr>
        <p:spPr>
          <a:xfrm>
            <a:off x="3151187" y="4638675"/>
            <a:ext cx="1447800" cy="7794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Twentieth Century"/>
              <a:buNone/>
            </a:pPr>
            <a:r>
              <a:rPr b="1" i="0" lang="en-US" sz="1800" u="none" cap="none" strike="noStrike">
                <a:solidFill>
                  <a:schemeClr val="dk1"/>
                </a:solidFill>
                <a:latin typeface="Twentieth Century"/>
                <a:ea typeface="Twentieth Century"/>
                <a:cs typeface="Twentieth Century"/>
                <a:sym typeface="Twentieth Century"/>
              </a:rPr>
              <a:t>B</a:t>
            </a:r>
            <a:endParaRPr/>
          </a:p>
          <a:p>
            <a:pPr indent="0" lvl="0" marL="0" marR="0" rtl="0" algn="ctr">
              <a:lnSpc>
                <a:spcPct val="100000"/>
              </a:lnSpc>
              <a:spcBef>
                <a:spcPts val="900"/>
              </a:spcBef>
              <a:spcAft>
                <a:spcPts val="0"/>
              </a:spcAft>
              <a:buClr>
                <a:schemeClr val="dk1"/>
              </a:buClr>
              <a:buSzPts val="1800"/>
              <a:buFont typeface="Twentieth Century"/>
              <a:buNone/>
            </a:pPr>
            <a:r>
              <a:rPr b="0" i="0" lang="en-US" sz="1800" u="none" cap="none" strike="noStrike">
                <a:solidFill>
                  <a:schemeClr val="dk1"/>
                </a:solidFill>
                <a:latin typeface="Twentieth Century"/>
                <a:ea typeface="Twentieth Century"/>
                <a:cs typeface="Twentieth Century"/>
                <a:sym typeface="Twentieth Century"/>
              </a:rPr>
              <a:t>Molly</a:t>
            </a:r>
            <a:endParaRPr/>
          </a:p>
        </p:txBody>
      </p:sp>
      <p:pic>
        <p:nvPicPr>
          <p:cNvPr descr="0325072056a" id="323" name="Google Shape;323;p4"/>
          <p:cNvPicPr preferRelativeResize="0"/>
          <p:nvPr/>
        </p:nvPicPr>
        <p:blipFill rotWithShape="1">
          <a:blip r:embed="rId3">
            <a:alphaModFix/>
          </a:blip>
          <a:srcRect b="0" l="0" r="0" t="0"/>
          <a:stretch/>
        </p:blipFill>
        <p:spPr>
          <a:xfrm>
            <a:off x="422275" y="4259262"/>
            <a:ext cx="2971800" cy="2228850"/>
          </a:xfrm>
          <a:prstGeom prst="rect">
            <a:avLst/>
          </a:prstGeom>
          <a:noFill/>
          <a:ln>
            <a:noFill/>
          </a:ln>
        </p:spPr>
      </p:pic>
      <p:pic>
        <p:nvPicPr>
          <p:cNvPr descr="0331071804" id="324" name="Google Shape;324;p4"/>
          <p:cNvPicPr preferRelativeResize="0"/>
          <p:nvPr/>
        </p:nvPicPr>
        <p:blipFill rotWithShape="1">
          <a:blip r:embed="rId4">
            <a:alphaModFix/>
          </a:blip>
          <a:srcRect b="0" l="0" r="0" t="0"/>
          <a:stretch/>
        </p:blipFill>
        <p:spPr>
          <a:xfrm>
            <a:off x="5886450" y="4065587"/>
            <a:ext cx="3048000" cy="2286000"/>
          </a:xfrm>
          <a:prstGeom prst="rect">
            <a:avLst/>
          </a:prstGeom>
          <a:noFill/>
          <a:ln>
            <a:noFill/>
          </a:ln>
        </p:spPr>
      </p:pic>
      <p:sp>
        <p:nvSpPr>
          <p:cNvPr id="325" name="Google Shape;325;p4"/>
          <p:cNvSpPr txBox="1"/>
          <p:nvPr/>
        </p:nvSpPr>
        <p:spPr>
          <a:xfrm>
            <a:off x="4598987" y="5410200"/>
            <a:ext cx="1447800" cy="7794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Twentieth Century"/>
              <a:buNone/>
            </a:pPr>
            <a:r>
              <a:rPr b="1" i="0" lang="en-US" sz="1800" u="none" cap="none" strike="noStrike">
                <a:solidFill>
                  <a:schemeClr val="dk1"/>
                </a:solidFill>
                <a:latin typeface="Twentieth Century"/>
                <a:ea typeface="Twentieth Century"/>
                <a:cs typeface="Twentieth Century"/>
                <a:sym typeface="Twentieth Century"/>
              </a:rPr>
              <a:t>D</a:t>
            </a:r>
            <a:endParaRPr/>
          </a:p>
          <a:p>
            <a:pPr indent="0" lvl="0" marL="0" marR="0" rtl="0" algn="ctr">
              <a:lnSpc>
                <a:spcPct val="100000"/>
              </a:lnSpc>
              <a:spcBef>
                <a:spcPts val="900"/>
              </a:spcBef>
              <a:spcAft>
                <a:spcPts val="0"/>
              </a:spcAft>
              <a:buClr>
                <a:schemeClr val="dk1"/>
              </a:buClr>
              <a:buSzPts val="1800"/>
              <a:buFont typeface="Twentieth Century"/>
              <a:buNone/>
            </a:pPr>
            <a:r>
              <a:rPr b="0" i="0" lang="en-US" sz="1800" u="none" cap="none" strike="noStrike">
                <a:solidFill>
                  <a:schemeClr val="dk1"/>
                </a:solidFill>
                <a:latin typeface="Twentieth Century"/>
                <a:ea typeface="Twentieth Century"/>
                <a:cs typeface="Twentieth Century"/>
                <a:sym typeface="Twentieth Century"/>
              </a:rPr>
              <a:t>Buddy</a:t>
            </a:r>
            <a:endParaRPr/>
          </a:p>
        </p:txBody>
      </p:sp>
      <p:pic>
        <p:nvPicPr>
          <p:cNvPr descr="0812111238" id="326" name="Google Shape;326;p4"/>
          <p:cNvPicPr preferRelativeResize="0"/>
          <p:nvPr/>
        </p:nvPicPr>
        <p:blipFill rotWithShape="1">
          <a:blip r:embed="rId5">
            <a:alphaModFix/>
          </a:blip>
          <a:srcRect b="18071" l="9035" r="0" t="0"/>
          <a:stretch/>
        </p:blipFill>
        <p:spPr>
          <a:xfrm>
            <a:off x="4400550" y="1352550"/>
            <a:ext cx="3835400" cy="2590800"/>
          </a:xfrm>
          <a:prstGeom prst="rect">
            <a:avLst/>
          </a:prstGeom>
          <a:noFill/>
          <a:ln>
            <a:noFill/>
          </a:ln>
        </p:spPr>
      </p:pic>
      <p:sp>
        <p:nvSpPr>
          <p:cNvPr id="327" name="Google Shape;327;p4"/>
          <p:cNvSpPr txBox="1"/>
          <p:nvPr/>
        </p:nvSpPr>
        <p:spPr>
          <a:xfrm>
            <a:off x="7013575" y="1473200"/>
            <a:ext cx="1447800" cy="7794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Twentieth Century"/>
              <a:buNone/>
            </a:pPr>
            <a:r>
              <a:rPr b="1" i="0" lang="en-US" sz="1800" u="none" cap="none" strike="noStrike">
                <a:solidFill>
                  <a:schemeClr val="dk1"/>
                </a:solidFill>
                <a:latin typeface="Twentieth Century"/>
                <a:ea typeface="Twentieth Century"/>
                <a:cs typeface="Twentieth Century"/>
                <a:sym typeface="Twentieth Century"/>
              </a:rPr>
              <a:t>C</a:t>
            </a:r>
            <a:endParaRPr/>
          </a:p>
          <a:p>
            <a:pPr indent="0" lvl="0" marL="0" marR="0" rtl="0" algn="ctr">
              <a:lnSpc>
                <a:spcPct val="100000"/>
              </a:lnSpc>
              <a:spcBef>
                <a:spcPts val="900"/>
              </a:spcBef>
              <a:spcAft>
                <a:spcPts val="0"/>
              </a:spcAft>
              <a:buClr>
                <a:schemeClr val="dk1"/>
              </a:buClr>
              <a:buSzPts val="1800"/>
              <a:buFont typeface="Twentieth Century"/>
              <a:buNone/>
            </a:pPr>
            <a:r>
              <a:rPr b="0" i="0" lang="en-US" sz="1800" u="none" cap="none" strike="noStrike">
                <a:solidFill>
                  <a:schemeClr val="dk1"/>
                </a:solidFill>
                <a:latin typeface="Twentieth Century"/>
                <a:ea typeface="Twentieth Century"/>
                <a:cs typeface="Twentieth Century"/>
                <a:sym typeface="Twentieth Century"/>
              </a:rPr>
              <a:t>Zippy</a:t>
            </a:r>
            <a:endParaRPr/>
          </a:p>
        </p:txBody>
      </p:sp>
      <p:pic>
        <p:nvPicPr>
          <p:cNvPr descr="Image result for dog images" id="328" name="Google Shape;328;p4"/>
          <p:cNvPicPr preferRelativeResize="0"/>
          <p:nvPr/>
        </p:nvPicPr>
        <p:blipFill rotWithShape="1">
          <a:blip r:embed="rId6">
            <a:alphaModFix/>
          </a:blip>
          <a:srcRect b="0" l="0" r="0" t="0"/>
          <a:stretch/>
        </p:blipFill>
        <p:spPr>
          <a:xfrm>
            <a:off x="236537" y="1143000"/>
            <a:ext cx="3714750" cy="1933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
          <p:cNvSpPr txBox="1"/>
          <p:nvPr>
            <p:ph type="title"/>
          </p:nvPr>
        </p:nvSpPr>
        <p:spPr>
          <a:xfrm>
            <a:off x="685800" y="76200"/>
            <a:ext cx="3962400" cy="15954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Libre Baskerville"/>
              <a:buNone/>
            </a:pPr>
            <a:r>
              <a:rPr b="0" i="0" lang="en-US" sz="3600" u="none">
                <a:solidFill>
                  <a:schemeClr val="dk1"/>
                </a:solidFill>
                <a:latin typeface="Libre Baskerville"/>
                <a:ea typeface="Libre Baskerville"/>
                <a:cs typeface="Libre Baskerville"/>
                <a:sym typeface="Libre Baskerville"/>
              </a:rPr>
              <a:t>EVIDENCE</a:t>
            </a:r>
            <a:endParaRPr/>
          </a:p>
        </p:txBody>
      </p:sp>
      <p:sp>
        <p:nvSpPr>
          <p:cNvPr id="334" name="Google Shape;334;p5"/>
          <p:cNvSpPr txBox="1"/>
          <p:nvPr>
            <p:ph idx="1" type="body"/>
          </p:nvPr>
        </p:nvSpPr>
        <p:spPr>
          <a:xfrm>
            <a:off x="685800" y="1752600"/>
            <a:ext cx="4529137" cy="498633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2400"/>
              <a:buFont typeface="Arial"/>
              <a:buChar char="•"/>
            </a:pPr>
            <a:r>
              <a:rPr b="0" i="0" lang="en-US" sz="2400" u="none" cap="none" strike="noStrike">
                <a:solidFill>
                  <a:schemeClr val="dk1"/>
                </a:solidFill>
                <a:latin typeface="Libre Baskerville"/>
                <a:ea typeface="Libre Baskerville"/>
                <a:cs typeface="Libre Baskerville"/>
                <a:sym typeface="Libre Baskerville"/>
              </a:rPr>
              <a:t>JANE AMPLIFIED THE CAREFULLY LABELED DNA SAMPLES USING PCR AND THEN USED RESTRICTION ENZYMES TO CUT THE SAMPLES INTO FRAGMENTS WHICH SHE INTENDS TO RUN ON GEL ELECTROPHORESIS TO IDENTIFY WHICH DOG ATE HER HOMEWORK.</a:t>
            </a:r>
            <a:endParaRPr/>
          </a:p>
          <a:p>
            <a:pPr indent="-228600" lvl="0" marL="228600" marR="0" rtl="0" algn="l">
              <a:lnSpc>
                <a:spcPct val="120000"/>
              </a:lnSpc>
              <a:spcBef>
                <a:spcPts val="1000"/>
              </a:spcBef>
              <a:spcAft>
                <a:spcPts val="0"/>
              </a:spcAft>
              <a:buClr>
                <a:schemeClr val="dk1"/>
              </a:buClr>
              <a:buSzPts val="2400"/>
              <a:buFont typeface="Arial"/>
              <a:buChar char="•"/>
            </a:pPr>
            <a:r>
              <a:rPr b="0" i="0" lang="en-US" sz="2400" u="none" cap="none" strike="noStrike">
                <a:solidFill>
                  <a:schemeClr val="dk1"/>
                </a:solidFill>
                <a:latin typeface="Libre Baskerville"/>
                <a:ea typeface="Libre Baskerville"/>
                <a:cs typeface="Libre Baskerville"/>
                <a:sym typeface="Libre Baskerville"/>
              </a:rPr>
              <a:t>YOU, AS HER FRIEND, OFFERED TO RUN THE GEL ELECTROPHORESIS FOR HER.</a:t>
            </a:r>
            <a:endParaRPr/>
          </a:p>
        </p:txBody>
      </p:sp>
      <p:pic>
        <p:nvPicPr>
          <p:cNvPr id="335" name="Google Shape;335;p5"/>
          <p:cNvPicPr preferRelativeResize="0"/>
          <p:nvPr/>
        </p:nvPicPr>
        <p:blipFill rotWithShape="1">
          <a:blip r:embed="rId3">
            <a:alphaModFix/>
          </a:blip>
          <a:srcRect b="0" l="0" r="0" t="0"/>
          <a:stretch/>
        </p:blipFill>
        <p:spPr>
          <a:xfrm>
            <a:off x="4964112" y="568325"/>
            <a:ext cx="2857500" cy="2857500"/>
          </a:xfrm>
          <a:prstGeom prst="rect">
            <a:avLst/>
          </a:prstGeom>
          <a:noFill/>
          <a:ln>
            <a:noFill/>
          </a:ln>
        </p:spPr>
      </p:pic>
      <p:sp>
        <p:nvSpPr>
          <p:cNvPr id="336" name="Google Shape;336;p5"/>
          <p:cNvSpPr txBox="1"/>
          <p:nvPr/>
        </p:nvSpPr>
        <p:spPr>
          <a:xfrm rot="900000">
            <a:off x="6792912" y="3690937"/>
            <a:ext cx="20574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wentieth Century"/>
              <a:buNone/>
            </a:pPr>
            <a:r>
              <a:rPr b="0" i="0" lang="en-US" sz="1800" u="none" cap="none" strike="noStrike">
                <a:solidFill>
                  <a:schemeClr val="dk1"/>
                </a:solidFill>
                <a:latin typeface="Twentieth Century"/>
                <a:ea typeface="Twentieth Century"/>
                <a:cs typeface="Twentieth Century"/>
                <a:sym typeface="Twentieth Century"/>
              </a:rPr>
              <a:t>5'--GGATCC--3'</a:t>
            </a:r>
            <a:endParaRPr/>
          </a:p>
          <a:p>
            <a:pPr indent="0" lvl="0" marL="0" marR="0" rtl="0" algn="l">
              <a:lnSpc>
                <a:spcPct val="100000"/>
              </a:lnSpc>
              <a:spcBef>
                <a:spcPts val="0"/>
              </a:spcBef>
              <a:spcAft>
                <a:spcPts val="0"/>
              </a:spcAft>
              <a:buClr>
                <a:schemeClr val="dk1"/>
              </a:buClr>
              <a:buSzPts val="1800"/>
              <a:buFont typeface="Twentieth Century"/>
              <a:buNone/>
            </a:pPr>
            <a:r>
              <a:rPr b="0" i="0" lang="en-US" sz="1800" u="none" cap="none" strike="noStrike">
                <a:solidFill>
                  <a:schemeClr val="dk1"/>
                </a:solidFill>
                <a:latin typeface="Twentieth Century"/>
                <a:ea typeface="Twentieth Century"/>
                <a:cs typeface="Twentieth Century"/>
                <a:sym typeface="Twentieth Century"/>
              </a:rPr>
              <a:t>3'--CCTAGG--5'</a:t>
            </a:r>
            <a:endParaRPr/>
          </a:p>
        </p:txBody>
      </p:sp>
      <p:pic>
        <p:nvPicPr>
          <p:cNvPr id="337" name="Google Shape;337;p5"/>
          <p:cNvPicPr preferRelativeResize="0"/>
          <p:nvPr/>
        </p:nvPicPr>
        <p:blipFill rotWithShape="1">
          <a:blip r:embed="rId4">
            <a:alphaModFix/>
          </a:blip>
          <a:srcRect b="0" l="0" r="0" t="0"/>
          <a:stretch/>
        </p:blipFill>
        <p:spPr>
          <a:xfrm>
            <a:off x="5214937" y="4464050"/>
            <a:ext cx="2606675" cy="2124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6"/>
          <p:cNvSpPr txBox="1"/>
          <p:nvPr>
            <p:ph type="title"/>
          </p:nvPr>
        </p:nvSpPr>
        <p:spPr>
          <a:xfrm>
            <a:off x="685800" y="619125"/>
            <a:ext cx="7772400" cy="15954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t/>
            </a:r>
            <a:endParaRPr sz="3600" cap="none">
              <a:solidFill>
                <a:schemeClr val="dk1"/>
              </a:solidFill>
              <a:latin typeface="Twentieth Century"/>
              <a:ea typeface="Twentieth Century"/>
              <a:cs typeface="Twentieth Century"/>
              <a:sym typeface="Twentieth Century"/>
            </a:endParaRPr>
          </a:p>
        </p:txBody>
      </p:sp>
      <p:sp>
        <p:nvSpPr>
          <p:cNvPr id="343" name="Google Shape;343;p6"/>
          <p:cNvSpPr txBox="1"/>
          <p:nvPr>
            <p:ph idx="1" type="body"/>
          </p:nvPr>
        </p:nvSpPr>
        <p:spPr>
          <a:xfrm>
            <a:off x="685800" y="2366962"/>
            <a:ext cx="7772400" cy="3424237"/>
          </a:xfrm>
          <a:prstGeom prst="rect">
            <a:avLst/>
          </a:prstGeom>
          <a:noFill/>
          <a:ln>
            <a:noFill/>
          </a:ln>
        </p:spPr>
        <p:txBody>
          <a:bodyPr anchorCtr="0" anchor="t" bIns="45700" lIns="91425" spcFirstLastPara="1" rIns="91425" wrap="square" tIns="45700">
            <a:normAutofit/>
          </a:bodyPr>
          <a:lstStyle/>
          <a:p>
            <a:pPr indent="-101600" lvl="0" marL="228600" marR="0" rtl="0" algn="l">
              <a:lnSpc>
                <a:spcPct val="120000"/>
              </a:lnSpc>
              <a:spcBef>
                <a:spcPts val="0"/>
              </a:spcBef>
              <a:spcAft>
                <a:spcPts val="0"/>
              </a:spcAft>
              <a:buClr>
                <a:schemeClr val="dk1"/>
              </a:buClr>
              <a:buSzPts val="2000"/>
              <a:buFont typeface="Arial"/>
              <a:buNone/>
            </a:pPr>
            <a:r>
              <a:t/>
            </a:r>
            <a:endParaRPr sz="2000" cap="none">
              <a:solidFill>
                <a:schemeClr val="dk1"/>
              </a:solidFill>
              <a:latin typeface="Twentieth Century"/>
              <a:ea typeface="Twentieth Century"/>
              <a:cs typeface="Twentieth Century"/>
              <a:sym typeface="Twentieth Century"/>
            </a:endParaRPr>
          </a:p>
        </p:txBody>
      </p:sp>
      <p:pic>
        <p:nvPicPr>
          <p:cNvPr id="344" name="Google Shape;344;p6"/>
          <p:cNvPicPr preferRelativeResize="0"/>
          <p:nvPr/>
        </p:nvPicPr>
        <p:blipFill rotWithShape="1">
          <a:blip r:embed="rId3">
            <a:alphaModFix/>
          </a:blip>
          <a:srcRect b="0" l="0" r="0" t="0"/>
          <a:stretch/>
        </p:blipFill>
        <p:spPr>
          <a:xfrm>
            <a:off x="649287" y="601662"/>
            <a:ext cx="7808912" cy="5854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8" name="Shape 348"/>
        <p:cNvGrpSpPr/>
        <p:nvPr/>
      </p:nvGrpSpPr>
      <p:grpSpPr>
        <a:xfrm>
          <a:off x="0" y="0"/>
          <a:ext cx="0" cy="0"/>
          <a:chOff x="0" y="0"/>
          <a:chExt cx="0" cy="0"/>
        </a:xfrm>
      </p:grpSpPr>
      <p:pic>
        <p:nvPicPr>
          <p:cNvPr descr="MP900448446[1]" id="349" name="Google Shape;349;p7"/>
          <p:cNvPicPr preferRelativeResize="0"/>
          <p:nvPr>
            <p:ph idx="1" type="body"/>
          </p:nvPr>
        </p:nvPicPr>
        <p:blipFill rotWithShape="1">
          <a:blip r:embed="rId3">
            <a:alphaModFix/>
          </a:blip>
          <a:srcRect b="0" l="0" r="0" t="0"/>
          <a:stretch/>
        </p:blipFill>
        <p:spPr>
          <a:xfrm>
            <a:off x="1219200" y="838200"/>
            <a:ext cx="5851525" cy="5851525"/>
          </a:xfrm>
          <a:prstGeom prst="rect">
            <a:avLst/>
          </a:prstGeom>
          <a:noFill/>
          <a:ln>
            <a:noFill/>
          </a:ln>
        </p:spPr>
      </p:pic>
      <p:sp>
        <p:nvSpPr>
          <p:cNvPr id="350" name="Google Shape;350;p7"/>
          <p:cNvSpPr txBox="1"/>
          <p:nvPr>
            <p:ph idx="4294967295" type="title"/>
          </p:nvPr>
        </p:nvSpPr>
        <p:spPr>
          <a:xfrm>
            <a:off x="0" y="274637"/>
            <a:ext cx="8229600" cy="63976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00"/>
              </a:buClr>
              <a:buSzPts val="3600"/>
              <a:buFont typeface="Twentieth Century"/>
              <a:buNone/>
            </a:pPr>
            <a:r>
              <a:rPr b="0" i="0" lang="en-US" sz="3600" u="none" cap="none" strike="noStrike">
                <a:solidFill>
                  <a:srgbClr val="FFFF00"/>
                </a:solidFill>
                <a:latin typeface="Twentieth Century"/>
                <a:ea typeface="Twentieth Century"/>
                <a:cs typeface="Twentieth Century"/>
                <a:sym typeface="Twentieth Century"/>
              </a:rPr>
              <a:t>SO WHAT HAPPENED?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354" name="Shape 354"/>
        <p:cNvGrpSpPr/>
        <p:nvPr/>
      </p:nvGrpSpPr>
      <p:grpSpPr>
        <a:xfrm>
          <a:off x="0" y="0"/>
          <a:ext cx="0" cy="0"/>
          <a:chOff x="0" y="0"/>
          <a:chExt cx="0" cy="0"/>
        </a:xfrm>
      </p:grpSpPr>
      <p:sp>
        <p:nvSpPr>
          <p:cNvPr id="355" name="Google Shape;355;p8"/>
          <p:cNvSpPr txBox="1"/>
          <p:nvPr>
            <p:ph type="title"/>
          </p:nvPr>
        </p:nvSpPr>
        <p:spPr>
          <a:xfrm>
            <a:off x="1285875" y="534987"/>
            <a:ext cx="6572250" cy="105886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i="0" lang="en-US" sz="3600" u="none">
                <a:solidFill>
                  <a:schemeClr val="dk1"/>
                </a:solidFill>
                <a:latin typeface="Twentieth Century"/>
                <a:ea typeface="Twentieth Century"/>
                <a:cs typeface="Twentieth Century"/>
                <a:sym typeface="Twentieth Century"/>
              </a:rPr>
              <a:t>WHAT IS YOUR CONCLUSION?</a:t>
            </a:r>
            <a:endParaRPr/>
          </a:p>
        </p:txBody>
      </p:sp>
      <p:pic>
        <p:nvPicPr>
          <p:cNvPr descr="MC900290289[1]" id="356" name="Google Shape;356;p8"/>
          <p:cNvPicPr preferRelativeResize="0"/>
          <p:nvPr/>
        </p:nvPicPr>
        <p:blipFill rotWithShape="1">
          <a:blip r:embed="rId3">
            <a:alphaModFix/>
          </a:blip>
          <a:srcRect b="0" l="0" r="0" t="0"/>
          <a:stretch/>
        </p:blipFill>
        <p:spPr>
          <a:xfrm>
            <a:off x="3429000" y="1593850"/>
            <a:ext cx="1893887" cy="1614487"/>
          </a:xfrm>
          <a:prstGeom prst="rect">
            <a:avLst/>
          </a:prstGeom>
          <a:noFill/>
          <a:ln>
            <a:noFill/>
          </a:ln>
        </p:spPr>
      </p:pic>
      <p:sp>
        <p:nvSpPr>
          <p:cNvPr id="357" name="Google Shape;357;p8"/>
          <p:cNvSpPr txBox="1"/>
          <p:nvPr/>
        </p:nvSpPr>
        <p:spPr>
          <a:xfrm>
            <a:off x="1905000" y="3421062"/>
            <a:ext cx="5181600" cy="1754187"/>
          </a:xfrm>
          <a:prstGeom prst="rect">
            <a:avLst/>
          </a:prstGeom>
          <a:solidFill>
            <a:schemeClr val="lt1"/>
          </a:solidFill>
          <a:ln cap="flat" cmpd="sng" w="15875">
            <a:solidFill>
              <a:srgbClr val="A35DD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Twentieth Century"/>
              <a:buNone/>
            </a:pPr>
            <a:r>
              <a:rPr b="0" i="0" lang="en-US" sz="3600" u="none" cap="none" strike="noStrike">
                <a:solidFill>
                  <a:srgbClr val="000000"/>
                </a:solidFill>
                <a:latin typeface="Twentieth Century"/>
                <a:ea typeface="Twentieth Century"/>
                <a:cs typeface="Twentieth Century"/>
                <a:sym typeface="Twentieth Century"/>
              </a:rPr>
              <a:t>Be sure that you can cite</a:t>
            </a:r>
            <a:endParaRPr/>
          </a:p>
          <a:p>
            <a:pPr indent="0" lvl="0" marL="0" marR="0" rtl="0" algn="l">
              <a:lnSpc>
                <a:spcPct val="100000"/>
              </a:lnSpc>
              <a:spcBef>
                <a:spcPts val="0"/>
              </a:spcBef>
              <a:spcAft>
                <a:spcPts val="0"/>
              </a:spcAft>
              <a:buClr>
                <a:srgbClr val="000000"/>
              </a:buClr>
              <a:buSzPts val="3600"/>
              <a:buFont typeface="Twentieth Century"/>
              <a:buNone/>
            </a:pPr>
            <a:r>
              <a:rPr b="0" i="0" lang="en-US" sz="3600" u="none" cap="none" strike="noStrike">
                <a:solidFill>
                  <a:srgbClr val="000000"/>
                </a:solidFill>
                <a:latin typeface="Twentieth Century"/>
                <a:ea typeface="Twentieth Century"/>
                <a:cs typeface="Twentieth Century"/>
                <a:sym typeface="Twentieth Century"/>
              </a:rPr>
              <a:t>evidence to support your conclusion!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6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3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2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5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11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18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14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xmlns:r="http://schemas.openxmlformats.org/officeDocument/2006/relationships" name="17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xmlns:r="http://schemas.openxmlformats.org/officeDocument/2006/relationships" name="10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xmlns:r="http://schemas.openxmlformats.org/officeDocument/2006/relationships" name="4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9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xml><?xml version="1.0" encoding="utf-8"?>
<a:theme xmlns:a="http://schemas.openxmlformats.org/drawingml/2006/main" xmlns:r="http://schemas.openxmlformats.org/officeDocument/2006/relationships" name="12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5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8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6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3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7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2012-03-12T15:26:37Z</dcterms:created>
  <dc:creator>End User</dc:creator>
</cp:coreProperties>
</file>